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2" r:id="rId3"/>
    <p:sldId id="257" r:id="rId4"/>
    <p:sldId id="258" r:id="rId5"/>
    <p:sldId id="259" r:id="rId6"/>
    <p:sldId id="267" r:id="rId7"/>
    <p:sldId id="268" r:id="rId8"/>
    <p:sldId id="269" r:id="rId9"/>
    <p:sldId id="270" r:id="rId10"/>
    <p:sldId id="271" r:id="rId11"/>
    <p:sldId id="275" r:id="rId12"/>
    <p:sldId id="273" r:id="rId13"/>
    <p:sldId id="274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96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93E40-9790-4508-9146-02B7BF6C2B9B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50222FD-57C3-474A-B74E-5F69F08BD08D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Įvertinti veiklos kokybę.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ABF8E0-90CE-4650-B214-A19BF428BE61}" type="parTrans" cxnId="{EF0EE08B-AB9F-4D9E-B2D0-516DDCC08E79}">
      <dgm:prSet/>
      <dgm:spPr/>
      <dgm:t>
        <a:bodyPr/>
        <a:lstStyle/>
        <a:p>
          <a:endParaRPr lang="en-US"/>
        </a:p>
      </dgm:t>
    </dgm:pt>
    <dgm:pt modelId="{A8BCE323-FF47-429B-A1C0-8EE9CB04150D}" type="sibTrans" cxnId="{EF0EE08B-AB9F-4D9E-B2D0-516DDCC08E79}">
      <dgm:prSet/>
      <dgm:spPr/>
      <dgm:t>
        <a:bodyPr/>
        <a:lstStyle/>
        <a:p>
          <a:endParaRPr lang="en-US"/>
        </a:p>
      </dgm:t>
    </dgm:pt>
    <dgm:pt modelId="{8149EA5F-8358-445A-A143-8FAF2165EC1F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• Atskleisti stiprybes ir silpnąsias sritis.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9CBA8B-709B-43A1-AB8C-ABF38E34ECC8}" type="parTrans" cxnId="{D15663C6-1848-4D96-9098-D88047D74145}">
      <dgm:prSet/>
      <dgm:spPr/>
      <dgm:t>
        <a:bodyPr/>
        <a:lstStyle/>
        <a:p>
          <a:endParaRPr lang="en-US"/>
        </a:p>
      </dgm:t>
    </dgm:pt>
    <dgm:pt modelId="{8CB89098-4AF9-4721-B47D-143F6FD29A9D}" type="sibTrans" cxnId="{D15663C6-1848-4D96-9098-D88047D74145}">
      <dgm:prSet/>
      <dgm:spPr/>
      <dgm:t>
        <a:bodyPr/>
        <a:lstStyle/>
        <a:p>
          <a:endParaRPr lang="en-US"/>
        </a:p>
      </dgm:t>
    </dgm:pt>
    <dgm:pt modelId="{BE600782-E966-4680-BFA1-0DE586D6E527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• Numatyti tobulinimo kryptis.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C25D46-4E8B-4094-A18A-A0288E709F22}" type="parTrans" cxnId="{91F24B7E-2380-431E-94D2-C08A43CB4676}">
      <dgm:prSet/>
      <dgm:spPr/>
      <dgm:t>
        <a:bodyPr/>
        <a:lstStyle/>
        <a:p>
          <a:endParaRPr lang="en-US"/>
        </a:p>
      </dgm:t>
    </dgm:pt>
    <dgm:pt modelId="{3D46AAAC-57EA-4DA4-B9E9-D2D2C3D763C6}" type="sibTrans" cxnId="{91F24B7E-2380-431E-94D2-C08A43CB4676}">
      <dgm:prSet/>
      <dgm:spPr/>
      <dgm:t>
        <a:bodyPr/>
        <a:lstStyle/>
        <a:p>
          <a:endParaRPr lang="en-US"/>
        </a:p>
      </dgm:t>
    </dgm:pt>
    <dgm:pt modelId="{02A9E8BC-0BFF-4E98-8A15-B8E88CE9A5F5}" type="pres">
      <dgm:prSet presAssocID="{24D93E40-9790-4508-9146-02B7BF6C2B9B}" presName="outerComposite" presStyleCnt="0">
        <dgm:presLayoutVars>
          <dgm:chMax val="5"/>
          <dgm:dir/>
          <dgm:resizeHandles val="exact"/>
        </dgm:presLayoutVars>
      </dgm:prSet>
      <dgm:spPr/>
    </dgm:pt>
    <dgm:pt modelId="{07F9BB78-96B3-44C1-B13C-2184723CB15E}" type="pres">
      <dgm:prSet presAssocID="{24D93E40-9790-4508-9146-02B7BF6C2B9B}" presName="dummyMaxCanvas" presStyleCnt="0">
        <dgm:presLayoutVars/>
      </dgm:prSet>
      <dgm:spPr/>
    </dgm:pt>
    <dgm:pt modelId="{E16DB6E5-FC62-431F-9EA6-DFE6D0792112}" type="pres">
      <dgm:prSet presAssocID="{24D93E40-9790-4508-9146-02B7BF6C2B9B}" presName="ThreeNodes_1" presStyleLbl="node1" presStyleIdx="0" presStyleCnt="3">
        <dgm:presLayoutVars>
          <dgm:bulletEnabled val="1"/>
        </dgm:presLayoutVars>
      </dgm:prSet>
      <dgm:spPr/>
    </dgm:pt>
    <dgm:pt modelId="{FA9AEDB6-3DD4-4953-9BA3-A222D7C8C4D4}" type="pres">
      <dgm:prSet presAssocID="{24D93E40-9790-4508-9146-02B7BF6C2B9B}" presName="ThreeNodes_2" presStyleLbl="node1" presStyleIdx="1" presStyleCnt="3">
        <dgm:presLayoutVars>
          <dgm:bulletEnabled val="1"/>
        </dgm:presLayoutVars>
      </dgm:prSet>
      <dgm:spPr/>
    </dgm:pt>
    <dgm:pt modelId="{54CDEDB0-D755-4B35-AB55-75FF0E800E5A}" type="pres">
      <dgm:prSet presAssocID="{24D93E40-9790-4508-9146-02B7BF6C2B9B}" presName="ThreeNodes_3" presStyleLbl="node1" presStyleIdx="2" presStyleCnt="3">
        <dgm:presLayoutVars>
          <dgm:bulletEnabled val="1"/>
        </dgm:presLayoutVars>
      </dgm:prSet>
      <dgm:spPr/>
    </dgm:pt>
    <dgm:pt modelId="{D0DA5452-0E2B-4F3A-A32B-21E3C6A13BD0}" type="pres">
      <dgm:prSet presAssocID="{24D93E40-9790-4508-9146-02B7BF6C2B9B}" presName="ThreeConn_1-2" presStyleLbl="fgAccFollowNode1" presStyleIdx="0" presStyleCnt="2">
        <dgm:presLayoutVars>
          <dgm:bulletEnabled val="1"/>
        </dgm:presLayoutVars>
      </dgm:prSet>
      <dgm:spPr/>
    </dgm:pt>
    <dgm:pt modelId="{A47F715B-8D49-4783-B1A6-0621ED1E8461}" type="pres">
      <dgm:prSet presAssocID="{24D93E40-9790-4508-9146-02B7BF6C2B9B}" presName="ThreeConn_2-3" presStyleLbl="fgAccFollowNode1" presStyleIdx="1" presStyleCnt="2">
        <dgm:presLayoutVars>
          <dgm:bulletEnabled val="1"/>
        </dgm:presLayoutVars>
      </dgm:prSet>
      <dgm:spPr/>
    </dgm:pt>
    <dgm:pt modelId="{539D9F41-E1AE-4E37-B73C-B7874887D6A0}" type="pres">
      <dgm:prSet presAssocID="{24D93E40-9790-4508-9146-02B7BF6C2B9B}" presName="ThreeNodes_1_text" presStyleLbl="node1" presStyleIdx="2" presStyleCnt="3">
        <dgm:presLayoutVars>
          <dgm:bulletEnabled val="1"/>
        </dgm:presLayoutVars>
      </dgm:prSet>
      <dgm:spPr/>
    </dgm:pt>
    <dgm:pt modelId="{8A5696D4-EAE9-4F94-9428-33EE71FB2B70}" type="pres">
      <dgm:prSet presAssocID="{24D93E40-9790-4508-9146-02B7BF6C2B9B}" presName="ThreeNodes_2_text" presStyleLbl="node1" presStyleIdx="2" presStyleCnt="3">
        <dgm:presLayoutVars>
          <dgm:bulletEnabled val="1"/>
        </dgm:presLayoutVars>
      </dgm:prSet>
      <dgm:spPr/>
    </dgm:pt>
    <dgm:pt modelId="{B47A3077-831F-4703-8A58-BA78A478D8C2}" type="pres">
      <dgm:prSet presAssocID="{24D93E40-9790-4508-9146-02B7BF6C2B9B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EFEC2D1F-689C-46A6-988C-5E62F6F431A6}" type="presOf" srcId="{8CB89098-4AF9-4721-B47D-143F6FD29A9D}" destId="{A47F715B-8D49-4783-B1A6-0621ED1E8461}" srcOrd="0" destOrd="0" presId="urn:microsoft.com/office/officeart/2005/8/layout/vProcess5"/>
    <dgm:cxn modelId="{D677586E-84E1-456E-BCD5-D82830416265}" type="presOf" srcId="{A8BCE323-FF47-429B-A1C0-8EE9CB04150D}" destId="{D0DA5452-0E2B-4F3A-A32B-21E3C6A13BD0}" srcOrd="0" destOrd="0" presId="urn:microsoft.com/office/officeart/2005/8/layout/vProcess5"/>
    <dgm:cxn modelId="{D5AD1751-257F-4DEF-9C8D-6F1A70E740DB}" type="presOf" srcId="{8149EA5F-8358-445A-A143-8FAF2165EC1F}" destId="{FA9AEDB6-3DD4-4953-9BA3-A222D7C8C4D4}" srcOrd="0" destOrd="0" presId="urn:microsoft.com/office/officeart/2005/8/layout/vProcess5"/>
    <dgm:cxn modelId="{72CFC172-9150-4D44-A990-057EE2AAEE89}" type="presOf" srcId="{24D93E40-9790-4508-9146-02B7BF6C2B9B}" destId="{02A9E8BC-0BFF-4E98-8A15-B8E88CE9A5F5}" srcOrd="0" destOrd="0" presId="urn:microsoft.com/office/officeart/2005/8/layout/vProcess5"/>
    <dgm:cxn modelId="{91F24B7E-2380-431E-94D2-C08A43CB4676}" srcId="{24D93E40-9790-4508-9146-02B7BF6C2B9B}" destId="{BE600782-E966-4680-BFA1-0DE586D6E527}" srcOrd="2" destOrd="0" parTransId="{5EC25D46-4E8B-4094-A18A-A0288E709F22}" sibTransId="{3D46AAAC-57EA-4DA4-B9E9-D2D2C3D763C6}"/>
    <dgm:cxn modelId="{EF0EE08B-AB9F-4D9E-B2D0-516DDCC08E79}" srcId="{24D93E40-9790-4508-9146-02B7BF6C2B9B}" destId="{850222FD-57C3-474A-B74E-5F69F08BD08D}" srcOrd="0" destOrd="0" parTransId="{0CABF8E0-90CE-4650-B214-A19BF428BE61}" sibTransId="{A8BCE323-FF47-429B-A1C0-8EE9CB04150D}"/>
    <dgm:cxn modelId="{6ED16AA2-9B43-45F2-B2DC-2AF7CFB673F0}" type="presOf" srcId="{BE600782-E966-4680-BFA1-0DE586D6E527}" destId="{B47A3077-831F-4703-8A58-BA78A478D8C2}" srcOrd="1" destOrd="0" presId="urn:microsoft.com/office/officeart/2005/8/layout/vProcess5"/>
    <dgm:cxn modelId="{7E67B0A4-3F6A-456C-A48E-20B9164E65E9}" type="presOf" srcId="{8149EA5F-8358-445A-A143-8FAF2165EC1F}" destId="{8A5696D4-EAE9-4F94-9428-33EE71FB2B70}" srcOrd="1" destOrd="0" presId="urn:microsoft.com/office/officeart/2005/8/layout/vProcess5"/>
    <dgm:cxn modelId="{17E827BC-4CEF-4686-9E11-1C8EBB549928}" type="presOf" srcId="{850222FD-57C3-474A-B74E-5F69F08BD08D}" destId="{E16DB6E5-FC62-431F-9EA6-DFE6D0792112}" srcOrd="0" destOrd="0" presId="urn:microsoft.com/office/officeart/2005/8/layout/vProcess5"/>
    <dgm:cxn modelId="{D15663C6-1848-4D96-9098-D88047D74145}" srcId="{24D93E40-9790-4508-9146-02B7BF6C2B9B}" destId="{8149EA5F-8358-445A-A143-8FAF2165EC1F}" srcOrd="1" destOrd="0" parTransId="{E79CBA8B-709B-43A1-AB8C-ABF38E34ECC8}" sibTransId="{8CB89098-4AF9-4721-B47D-143F6FD29A9D}"/>
    <dgm:cxn modelId="{968A84CA-A1F3-4A55-A00A-B91059361C5F}" type="presOf" srcId="{BE600782-E966-4680-BFA1-0DE586D6E527}" destId="{54CDEDB0-D755-4B35-AB55-75FF0E800E5A}" srcOrd="0" destOrd="0" presId="urn:microsoft.com/office/officeart/2005/8/layout/vProcess5"/>
    <dgm:cxn modelId="{FFBEFDE8-CF94-47B5-ABB4-E5B4EC50E732}" type="presOf" srcId="{850222FD-57C3-474A-B74E-5F69F08BD08D}" destId="{539D9F41-E1AE-4E37-B73C-B7874887D6A0}" srcOrd="1" destOrd="0" presId="urn:microsoft.com/office/officeart/2005/8/layout/vProcess5"/>
    <dgm:cxn modelId="{73FA15CB-07D3-4682-ADC1-16B424E24BEF}" type="presParOf" srcId="{02A9E8BC-0BFF-4E98-8A15-B8E88CE9A5F5}" destId="{07F9BB78-96B3-44C1-B13C-2184723CB15E}" srcOrd="0" destOrd="0" presId="urn:microsoft.com/office/officeart/2005/8/layout/vProcess5"/>
    <dgm:cxn modelId="{D46A1075-3BFB-44B9-BF28-63028068CED1}" type="presParOf" srcId="{02A9E8BC-0BFF-4E98-8A15-B8E88CE9A5F5}" destId="{E16DB6E5-FC62-431F-9EA6-DFE6D0792112}" srcOrd="1" destOrd="0" presId="urn:microsoft.com/office/officeart/2005/8/layout/vProcess5"/>
    <dgm:cxn modelId="{92E83136-3412-4D8B-B8CC-0BAC9EAFDA17}" type="presParOf" srcId="{02A9E8BC-0BFF-4E98-8A15-B8E88CE9A5F5}" destId="{FA9AEDB6-3DD4-4953-9BA3-A222D7C8C4D4}" srcOrd="2" destOrd="0" presId="urn:microsoft.com/office/officeart/2005/8/layout/vProcess5"/>
    <dgm:cxn modelId="{41D41A07-794E-4F0B-A7A5-7DF170BF1FBA}" type="presParOf" srcId="{02A9E8BC-0BFF-4E98-8A15-B8E88CE9A5F5}" destId="{54CDEDB0-D755-4B35-AB55-75FF0E800E5A}" srcOrd="3" destOrd="0" presId="urn:microsoft.com/office/officeart/2005/8/layout/vProcess5"/>
    <dgm:cxn modelId="{0503CFDE-D305-4B41-B221-E4532F299CD1}" type="presParOf" srcId="{02A9E8BC-0BFF-4E98-8A15-B8E88CE9A5F5}" destId="{D0DA5452-0E2B-4F3A-A32B-21E3C6A13BD0}" srcOrd="4" destOrd="0" presId="urn:microsoft.com/office/officeart/2005/8/layout/vProcess5"/>
    <dgm:cxn modelId="{77443BF2-E2C0-414A-B58E-0782D85B6B92}" type="presParOf" srcId="{02A9E8BC-0BFF-4E98-8A15-B8E88CE9A5F5}" destId="{A47F715B-8D49-4783-B1A6-0621ED1E8461}" srcOrd="5" destOrd="0" presId="urn:microsoft.com/office/officeart/2005/8/layout/vProcess5"/>
    <dgm:cxn modelId="{2FA7CA14-9897-4F4C-92D6-4BCB2131BC7A}" type="presParOf" srcId="{02A9E8BC-0BFF-4E98-8A15-B8E88CE9A5F5}" destId="{539D9F41-E1AE-4E37-B73C-B7874887D6A0}" srcOrd="6" destOrd="0" presId="urn:microsoft.com/office/officeart/2005/8/layout/vProcess5"/>
    <dgm:cxn modelId="{2347E13B-FA4A-4460-A4EC-4E91A28501E0}" type="presParOf" srcId="{02A9E8BC-0BFF-4E98-8A15-B8E88CE9A5F5}" destId="{8A5696D4-EAE9-4F94-9428-33EE71FB2B70}" srcOrd="7" destOrd="0" presId="urn:microsoft.com/office/officeart/2005/8/layout/vProcess5"/>
    <dgm:cxn modelId="{8C281529-D6AC-4A9E-B721-FB56A4DE61CC}" type="presParOf" srcId="{02A9E8BC-0BFF-4E98-8A15-B8E88CE9A5F5}" destId="{B47A3077-831F-4703-8A58-BA78A478D8C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723C06-DF9D-472E-9B38-918D43AAF61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7885F3A-72EF-4869-B786-A23FB909521D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Mokytojų apklausa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73467A-652D-4326-922D-0F9571E6E130}" type="parTrans" cxnId="{341F1089-3D34-4497-A94F-543A513F0059}">
      <dgm:prSet/>
      <dgm:spPr/>
      <dgm:t>
        <a:bodyPr/>
        <a:lstStyle/>
        <a:p>
          <a:endParaRPr lang="en-US"/>
        </a:p>
      </dgm:t>
    </dgm:pt>
    <dgm:pt modelId="{9E38DF1F-65A2-4DD9-9740-961450DBCEAC}" type="sibTrans" cxnId="{341F1089-3D34-4497-A94F-543A513F0059}">
      <dgm:prSet/>
      <dgm:spPr/>
      <dgm:t>
        <a:bodyPr/>
        <a:lstStyle/>
        <a:p>
          <a:endParaRPr lang="en-US"/>
        </a:p>
      </dgm:t>
    </dgm:pt>
    <dgm:pt modelId="{1DB08061-D3BB-406D-AA0C-4336036E1567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Mokinių apklausa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533E5B-E8EA-49D5-B0AB-2FC0C1D5E1A6}" type="parTrans" cxnId="{2111991E-23F6-4AA3-86EE-4EDD7465E3F3}">
      <dgm:prSet/>
      <dgm:spPr/>
      <dgm:t>
        <a:bodyPr/>
        <a:lstStyle/>
        <a:p>
          <a:endParaRPr lang="en-US"/>
        </a:p>
      </dgm:t>
    </dgm:pt>
    <dgm:pt modelId="{97C24383-586B-42FC-89DD-0B2097BD0AA9}" type="sibTrans" cxnId="{2111991E-23F6-4AA3-86EE-4EDD7465E3F3}">
      <dgm:prSet/>
      <dgm:spPr/>
      <dgm:t>
        <a:bodyPr/>
        <a:lstStyle/>
        <a:p>
          <a:endParaRPr lang="en-US"/>
        </a:p>
      </dgm:t>
    </dgm:pt>
    <dgm:pt modelId="{A822A8FC-EE4C-4B43-80F4-DB2B5E2E13D6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Tėvų apklausa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398C83-A4E8-4248-83FC-17C40DDA2A7F}" type="parTrans" cxnId="{7A0E1605-582C-4579-8668-2E95D08326AC}">
      <dgm:prSet/>
      <dgm:spPr/>
      <dgm:t>
        <a:bodyPr/>
        <a:lstStyle/>
        <a:p>
          <a:endParaRPr lang="en-US"/>
        </a:p>
      </dgm:t>
    </dgm:pt>
    <dgm:pt modelId="{36364ABE-34B6-4CF0-A76A-C97C0C16F4A0}" type="sibTrans" cxnId="{7A0E1605-582C-4579-8668-2E95D08326AC}">
      <dgm:prSet/>
      <dgm:spPr/>
      <dgm:t>
        <a:bodyPr/>
        <a:lstStyle/>
        <a:p>
          <a:endParaRPr lang="en-US"/>
        </a:p>
      </dgm:t>
    </dgm:pt>
    <dgm:pt modelId="{124706D9-7824-40C2-95A5-C25D32913386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 PUPP, NMPP, VBE pasiekimų ir dokumentų analizė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4333CD-92FD-416C-B5C3-C2FDC56FEC76}" type="parTrans" cxnId="{13D92FFF-6507-49D9-B0AD-BEE91200DE05}">
      <dgm:prSet/>
      <dgm:spPr/>
      <dgm:t>
        <a:bodyPr/>
        <a:lstStyle/>
        <a:p>
          <a:endParaRPr lang="en-US"/>
        </a:p>
      </dgm:t>
    </dgm:pt>
    <dgm:pt modelId="{3C3F86A4-481C-4BB8-B9B0-C2670B0610B0}" type="sibTrans" cxnId="{13D92FFF-6507-49D9-B0AD-BEE91200DE05}">
      <dgm:prSet/>
      <dgm:spPr/>
      <dgm:t>
        <a:bodyPr/>
        <a:lstStyle/>
        <a:p>
          <a:endParaRPr lang="en-US"/>
        </a:p>
      </dgm:t>
    </dgm:pt>
    <dgm:pt modelId="{B17C3C97-E8DF-4A42-9270-F57971C2DA53}" type="pres">
      <dgm:prSet presAssocID="{DE723C06-DF9D-472E-9B38-918D43AAF61A}" presName="linear" presStyleCnt="0">
        <dgm:presLayoutVars>
          <dgm:dir/>
          <dgm:animLvl val="lvl"/>
          <dgm:resizeHandles val="exact"/>
        </dgm:presLayoutVars>
      </dgm:prSet>
      <dgm:spPr/>
    </dgm:pt>
    <dgm:pt modelId="{D238F2E8-0048-4E42-99D4-F7C6641C102B}" type="pres">
      <dgm:prSet presAssocID="{57885F3A-72EF-4869-B786-A23FB909521D}" presName="parentLin" presStyleCnt="0"/>
      <dgm:spPr/>
    </dgm:pt>
    <dgm:pt modelId="{717070C6-34A2-4C1E-8533-C0A0EEF01D0A}" type="pres">
      <dgm:prSet presAssocID="{57885F3A-72EF-4869-B786-A23FB909521D}" presName="parentLeftMargin" presStyleLbl="node1" presStyleIdx="0" presStyleCnt="4"/>
      <dgm:spPr/>
    </dgm:pt>
    <dgm:pt modelId="{E2CBA1E0-6B4B-43B4-A6B6-A32CBCF3DC3E}" type="pres">
      <dgm:prSet presAssocID="{57885F3A-72EF-4869-B786-A23FB909521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6D6AE68-1686-4D2E-8295-20514DBB95C7}" type="pres">
      <dgm:prSet presAssocID="{57885F3A-72EF-4869-B786-A23FB909521D}" presName="negativeSpace" presStyleCnt="0"/>
      <dgm:spPr/>
    </dgm:pt>
    <dgm:pt modelId="{A2337853-F021-48E9-A7C5-F4F984F441A7}" type="pres">
      <dgm:prSet presAssocID="{57885F3A-72EF-4869-B786-A23FB909521D}" presName="childText" presStyleLbl="conFgAcc1" presStyleIdx="0" presStyleCnt="4">
        <dgm:presLayoutVars>
          <dgm:bulletEnabled val="1"/>
        </dgm:presLayoutVars>
      </dgm:prSet>
      <dgm:spPr/>
    </dgm:pt>
    <dgm:pt modelId="{CCFFCEF9-15B1-4B0F-8CE2-B08D38C55734}" type="pres">
      <dgm:prSet presAssocID="{9E38DF1F-65A2-4DD9-9740-961450DBCEAC}" presName="spaceBetweenRectangles" presStyleCnt="0"/>
      <dgm:spPr/>
    </dgm:pt>
    <dgm:pt modelId="{D229CFCB-608D-44F2-A0CB-70E66D1DD841}" type="pres">
      <dgm:prSet presAssocID="{1DB08061-D3BB-406D-AA0C-4336036E1567}" presName="parentLin" presStyleCnt="0"/>
      <dgm:spPr/>
    </dgm:pt>
    <dgm:pt modelId="{D0F3831F-B6C9-4239-8091-D75555082722}" type="pres">
      <dgm:prSet presAssocID="{1DB08061-D3BB-406D-AA0C-4336036E1567}" presName="parentLeftMargin" presStyleLbl="node1" presStyleIdx="0" presStyleCnt="4"/>
      <dgm:spPr/>
    </dgm:pt>
    <dgm:pt modelId="{393FB7AB-4FEC-43CA-BED0-EB7FE943B7A0}" type="pres">
      <dgm:prSet presAssocID="{1DB08061-D3BB-406D-AA0C-4336036E156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CF7A999-F8C8-4E16-8814-3EDB7FFD3609}" type="pres">
      <dgm:prSet presAssocID="{1DB08061-D3BB-406D-AA0C-4336036E1567}" presName="negativeSpace" presStyleCnt="0"/>
      <dgm:spPr/>
    </dgm:pt>
    <dgm:pt modelId="{1F136B07-2C47-49C7-A01F-1C8096C766CA}" type="pres">
      <dgm:prSet presAssocID="{1DB08061-D3BB-406D-AA0C-4336036E1567}" presName="childText" presStyleLbl="conFgAcc1" presStyleIdx="1" presStyleCnt="4">
        <dgm:presLayoutVars>
          <dgm:bulletEnabled val="1"/>
        </dgm:presLayoutVars>
      </dgm:prSet>
      <dgm:spPr/>
    </dgm:pt>
    <dgm:pt modelId="{F95D47BF-DF77-40F1-9211-B1D40731A5D2}" type="pres">
      <dgm:prSet presAssocID="{97C24383-586B-42FC-89DD-0B2097BD0AA9}" presName="spaceBetweenRectangles" presStyleCnt="0"/>
      <dgm:spPr/>
    </dgm:pt>
    <dgm:pt modelId="{55DB7FFA-D393-43F9-95AF-3AB0DD775967}" type="pres">
      <dgm:prSet presAssocID="{A822A8FC-EE4C-4B43-80F4-DB2B5E2E13D6}" presName="parentLin" presStyleCnt="0"/>
      <dgm:spPr/>
    </dgm:pt>
    <dgm:pt modelId="{8A43EF55-54CC-4B35-8CFD-65A2335F9FB7}" type="pres">
      <dgm:prSet presAssocID="{A822A8FC-EE4C-4B43-80F4-DB2B5E2E13D6}" presName="parentLeftMargin" presStyleLbl="node1" presStyleIdx="1" presStyleCnt="4"/>
      <dgm:spPr/>
    </dgm:pt>
    <dgm:pt modelId="{5A85A706-987C-4BBC-A56D-1DCD2E23FB2A}" type="pres">
      <dgm:prSet presAssocID="{A822A8FC-EE4C-4B43-80F4-DB2B5E2E13D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5B584CC-2EE8-4AC4-B44C-C5D5F0BF7074}" type="pres">
      <dgm:prSet presAssocID="{A822A8FC-EE4C-4B43-80F4-DB2B5E2E13D6}" presName="negativeSpace" presStyleCnt="0"/>
      <dgm:spPr/>
    </dgm:pt>
    <dgm:pt modelId="{DC426106-C24C-4AC0-8EEB-49DAEA1DAA17}" type="pres">
      <dgm:prSet presAssocID="{A822A8FC-EE4C-4B43-80F4-DB2B5E2E13D6}" presName="childText" presStyleLbl="conFgAcc1" presStyleIdx="2" presStyleCnt="4">
        <dgm:presLayoutVars>
          <dgm:bulletEnabled val="1"/>
        </dgm:presLayoutVars>
      </dgm:prSet>
      <dgm:spPr/>
    </dgm:pt>
    <dgm:pt modelId="{14E386C4-235E-4A2D-B8CD-52A184D0417B}" type="pres">
      <dgm:prSet presAssocID="{36364ABE-34B6-4CF0-A76A-C97C0C16F4A0}" presName="spaceBetweenRectangles" presStyleCnt="0"/>
      <dgm:spPr/>
    </dgm:pt>
    <dgm:pt modelId="{F3F9D249-3FBF-46CE-919D-D6F8CE979920}" type="pres">
      <dgm:prSet presAssocID="{124706D9-7824-40C2-95A5-C25D32913386}" presName="parentLin" presStyleCnt="0"/>
      <dgm:spPr/>
    </dgm:pt>
    <dgm:pt modelId="{46D819C0-94ED-45A1-B847-B68A2FF25F82}" type="pres">
      <dgm:prSet presAssocID="{124706D9-7824-40C2-95A5-C25D32913386}" presName="parentLeftMargin" presStyleLbl="node1" presStyleIdx="2" presStyleCnt="4"/>
      <dgm:spPr/>
    </dgm:pt>
    <dgm:pt modelId="{779B7A83-E230-4E1C-90F0-1EDA0C60638F}" type="pres">
      <dgm:prSet presAssocID="{124706D9-7824-40C2-95A5-C25D32913386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0D9F2FA-FCCD-4CE8-97CD-987014DCFF70}" type="pres">
      <dgm:prSet presAssocID="{124706D9-7824-40C2-95A5-C25D32913386}" presName="negativeSpace" presStyleCnt="0"/>
      <dgm:spPr/>
    </dgm:pt>
    <dgm:pt modelId="{95C3A6ED-3DF2-42AE-9C4F-49DF84106974}" type="pres">
      <dgm:prSet presAssocID="{124706D9-7824-40C2-95A5-C25D3291338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A0E1605-582C-4579-8668-2E95D08326AC}" srcId="{DE723C06-DF9D-472E-9B38-918D43AAF61A}" destId="{A822A8FC-EE4C-4B43-80F4-DB2B5E2E13D6}" srcOrd="2" destOrd="0" parTransId="{5B398C83-A4E8-4248-83FC-17C40DDA2A7F}" sibTransId="{36364ABE-34B6-4CF0-A76A-C97C0C16F4A0}"/>
    <dgm:cxn modelId="{2111991E-23F6-4AA3-86EE-4EDD7465E3F3}" srcId="{DE723C06-DF9D-472E-9B38-918D43AAF61A}" destId="{1DB08061-D3BB-406D-AA0C-4336036E1567}" srcOrd="1" destOrd="0" parTransId="{16533E5B-E8EA-49D5-B0AB-2FC0C1D5E1A6}" sibTransId="{97C24383-586B-42FC-89DD-0B2097BD0AA9}"/>
    <dgm:cxn modelId="{93A50C2F-C5AB-42F0-97A3-89F1957BE9AE}" type="presOf" srcId="{1DB08061-D3BB-406D-AA0C-4336036E1567}" destId="{D0F3831F-B6C9-4239-8091-D75555082722}" srcOrd="0" destOrd="0" presId="urn:microsoft.com/office/officeart/2005/8/layout/list1"/>
    <dgm:cxn modelId="{3FF2D942-8CE9-4143-9303-359A96BD36DE}" type="presOf" srcId="{A822A8FC-EE4C-4B43-80F4-DB2B5E2E13D6}" destId="{8A43EF55-54CC-4B35-8CFD-65A2335F9FB7}" srcOrd="0" destOrd="0" presId="urn:microsoft.com/office/officeart/2005/8/layout/list1"/>
    <dgm:cxn modelId="{30546C7C-EF6A-4C6D-9860-F78238DB1C99}" type="presOf" srcId="{1DB08061-D3BB-406D-AA0C-4336036E1567}" destId="{393FB7AB-4FEC-43CA-BED0-EB7FE943B7A0}" srcOrd="1" destOrd="0" presId="urn:microsoft.com/office/officeart/2005/8/layout/list1"/>
    <dgm:cxn modelId="{341F1089-3D34-4497-A94F-543A513F0059}" srcId="{DE723C06-DF9D-472E-9B38-918D43AAF61A}" destId="{57885F3A-72EF-4869-B786-A23FB909521D}" srcOrd="0" destOrd="0" parTransId="{B673467A-652D-4326-922D-0F9571E6E130}" sibTransId="{9E38DF1F-65A2-4DD9-9740-961450DBCEAC}"/>
    <dgm:cxn modelId="{9038719B-51C9-43DC-914B-DCB204AF00DC}" type="presOf" srcId="{124706D9-7824-40C2-95A5-C25D32913386}" destId="{779B7A83-E230-4E1C-90F0-1EDA0C60638F}" srcOrd="1" destOrd="0" presId="urn:microsoft.com/office/officeart/2005/8/layout/list1"/>
    <dgm:cxn modelId="{733A80A9-8C9B-4490-B28E-EDD03816A543}" type="presOf" srcId="{DE723C06-DF9D-472E-9B38-918D43AAF61A}" destId="{B17C3C97-E8DF-4A42-9270-F57971C2DA53}" srcOrd="0" destOrd="0" presId="urn:microsoft.com/office/officeart/2005/8/layout/list1"/>
    <dgm:cxn modelId="{66C564BA-FA04-4771-9BB6-B5336BCD460B}" type="presOf" srcId="{57885F3A-72EF-4869-B786-A23FB909521D}" destId="{E2CBA1E0-6B4B-43B4-A6B6-A32CBCF3DC3E}" srcOrd="1" destOrd="0" presId="urn:microsoft.com/office/officeart/2005/8/layout/list1"/>
    <dgm:cxn modelId="{8F181ECB-36A6-4000-B286-567F75C2353F}" type="presOf" srcId="{124706D9-7824-40C2-95A5-C25D32913386}" destId="{46D819C0-94ED-45A1-B847-B68A2FF25F82}" srcOrd="0" destOrd="0" presId="urn:microsoft.com/office/officeart/2005/8/layout/list1"/>
    <dgm:cxn modelId="{6D1D30DC-3B36-4D99-B09C-29C5C076D4B0}" type="presOf" srcId="{A822A8FC-EE4C-4B43-80F4-DB2B5E2E13D6}" destId="{5A85A706-987C-4BBC-A56D-1DCD2E23FB2A}" srcOrd="1" destOrd="0" presId="urn:microsoft.com/office/officeart/2005/8/layout/list1"/>
    <dgm:cxn modelId="{455560EB-7D1F-47D9-B4BE-FFB3409FB790}" type="presOf" srcId="{57885F3A-72EF-4869-B786-A23FB909521D}" destId="{717070C6-34A2-4C1E-8533-C0A0EEF01D0A}" srcOrd="0" destOrd="0" presId="urn:microsoft.com/office/officeart/2005/8/layout/list1"/>
    <dgm:cxn modelId="{13D92FFF-6507-49D9-B0AD-BEE91200DE05}" srcId="{DE723C06-DF9D-472E-9B38-918D43AAF61A}" destId="{124706D9-7824-40C2-95A5-C25D32913386}" srcOrd="3" destOrd="0" parTransId="{9A4333CD-92FD-416C-B5C3-C2FDC56FEC76}" sibTransId="{3C3F86A4-481C-4BB8-B9B0-C2670B0610B0}"/>
    <dgm:cxn modelId="{D47B30F0-2646-4A50-87C5-5C000CDA7AD3}" type="presParOf" srcId="{B17C3C97-E8DF-4A42-9270-F57971C2DA53}" destId="{D238F2E8-0048-4E42-99D4-F7C6641C102B}" srcOrd="0" destOrd="0" presId="urn:microsoft.com/office/officeart/2005/8/layout/list1"/>
    <dgm:cxn modelId="{86C445C9-A18B-4704-B236-E27C2C0FB589}" type="presParOf" srcId="{D238F2E8-0048-4E42-99D4-F7C6641C102B}" destId="{717070C6-34A2-4C1E-8533-C0A0EEF01D0A}" srcOrd="0" destOrd="0" presId="urn:microsoft.com/office/officeart/2005/8/layout/list1"/>
    <dgm:cxn modelId="{EBC94CAD-AC3D-4199-B2AF-3962794CD538}" type="presParOf" srcId="{D238F2E8-0048-4E42-99D4-F7C6641C102B}" destId="{E2CBA1E0-6B4B-43B4-A6B6-A32CBCF3DC3E}" srcOrd="1" destOrd="0" presId="urn:microsoft.com/office/officeart/2005/8/layout/list1"/>
    <dgm:cxn modelId="{6D31F735-2CBA-4D93-8E49-1B4914B5509E}" type="presParOf" srcId="{B17C3C97-E8DF-4A42-9270-F57971C2DA53}" destId="{B6D6AE68-1686-4D2E-8295-20514DBB95C7}" srcOrd="1" destOrd="0" presId="urn:microsoft.com/office/officeart/2005/8/layout/list1"/>
    <dgm:cxn modelId="{2F484E9C-945B-45B1-B7D1-DA0252F2C91B}" type="presParOf" srcId="{B17C3C97-E8DF-4A42-9270-F57971C2DA53}" destId="{A2337853-F021-48E9-A7C5-F4F984F441A7}" srcOrd="2" destOrd="0" presId="urn:microsoft.com/office/officeart/2005/8/layout/list1"/>
    <dgm:cxn modelId="{83D612D0-8750-4B1E-AD61-BFC3756ED8DF}" type="presParOf" srcId="{B17C3C97-E8DF-4A42-9270-F57971C2DA53}" destId="{CCFFCEF9-15B1-4B0F-8CE2-B08D38C55734}" srcOrd="3" destOrd="0" presId="urn:microsoft.com/office/officeart/2005/8/layout/list1"/>
    <dgm:cxn modelId="{801860ED-3CE6-41C5-970A-37D146F1560C}" type="presParOf" srcId="{B17C3C97-E8DF-4A42-9270-F57971C2DA53}" destId="{D229CFCB-608D-44F2-A0CB-70E66D1DD841}" srcOrd="4" destOrd="0" presId="urn:microsoft.com/office/officeart/2005/8/layout/list1"/>
    <dgm:cxn modelId="{1F61389D-BA49-49D1-8A55-0AE65FE989C1}" type="presParOf" srcId="{D229CFCB-608D-44F2-A0CB-70E66D1DD841}" destId="{D0F3831F-B6C9-4239-8091-D75555082722}" srcOrd="0" destOrd="0" presId="urn:microsoft.com/office/officeart/2005/8/layout/list1"/>
    <dgm:cxn modelId="{E5869AE7-F4DC-4D69-A556-BA58E7FC615E}" type="presParOf" srcId="{D229CFCB-608D-44F2-A0CB-70E66D1DD841}" destId="{393FB7AB-4FEC-43CA-BED0-EB7FE943B7A0}" srcOrd="1" destOrd="0" presId="urn:microsoft.com/office/officeart/2005/8/layout/list1"/>
    <dgm:cxn modelId="{9BA9BB34-B291-45AC-B42E-04343311C724}" type="presParOf" srcId="{B17C3C97-E8DF-4A42-9270-F57971C2DA53}" destId="{8CF7A999-F8C8-4E16-8814-3EDB7FFD3609}" srcOrd="5" destOrd="0" presId="urn:microsoft.com/office/officeart/2005/8/layout/list1"/>
    <dgm:cxn modelId="{313BA24D-F8FA-40D8-B8CE-597666BEDA4B}" type="presParOf" srcId="{B17C3C97-E8DF-4A42-9270-F57971C2DA53}" destId="{1F136B07-2C47-49C7-A01F-1C8096C766CA}" srcOrd="6" destOrd="0" presId="urn:microsoft.com/office/officeart/2005/8/layout/list1"/>
    <dgm:cxn modelId="{CB436FC4-7BEF-47F7-AF84-C6D9C924EAF7}" type="presParOf" srcId="{B17C3C97-E8DF-4A42-9270-F57971C2DA53}" destId="{F95D47BF-DF77-40F1-9211-B1D40731A5D2}" srcOrd="7" destOrd="0" presId="urn:microsoft.com/office/officeart/2005/8/layout/list1"/>
    <dgm:cxn modelId="{DDDC4B89-C123-46C5-9C4A-AF58E1F8ED5C}" type="presParOf" srcId="{B17C3C97-E8DF-4A42-9270-F57971C2DA53}" destId="{55DB7FFA-D393-43F9-95AF-3AB0DD775967}" srcOrd="8" destOrd="0" presId="urn:microsoft.com/office/officeart/2005/8/layout/list1"/>
    <dgm:cxn modelId="{1858F6AD-0233-4DCE-AF15-172004C779DA}" type="presParOf" srcId="{55DB7FFA-D393-43F9-95AF-3AB0DD775967}" destId="{8A43EF55-54CC-4B35-8CFD-65A2335F9FB7}" srcOrd="0" destOrd="0" presId="urn:microsoft.com/office/officeart/2005/8/layout/list1"/>
    <dgm:cxn modelId="{5B8539F0-89FC-44EE-982D-B259E37D057B}" type="presParOf" srcId="{55DB7FFA-D393-43F9-95AF-3AB0DD775967}" destId="{5A85A706-987C-4BBC-A56D-1DCD2E23FB2A}" srcOrd="1" destOrd="0" presId="urn:microsoft.com/office/officeart/2005/8/layout/list1"/>
    <dgm:cxn modelId="{6554D048-5F87-45D3-83EE-5F19B84B53A0}" type="presParOf" srcId="{B17C3C97-E8DF-4A42-9270-F57971C2DA53}" destId="{35B584CC-2EE8-4AC4-B44C-C5D5F0BF7074}" srcOrd="9" destOrd="0" presId="urn:microsoft.com/office/officeart/2005/8/layout/list1"/>
    <dgm:cxn modelId="{716443BC-163E-412B-8C52-C9DA1FDA0794}" type="presParOf" srcId="{B17C3C97-E8DF-4A42-9270-F57971C2DA53}" destId="{DC426106-C24C-4AC0-8EEB-49DAEA1DAA17}" srcOrd="10" destOrd="0" presId="urn:microsoft.com/office/officeart/2005/8/layout/list1"/>
    <dgm:cxn modelId="{9A2371EA-BDFE-47FE-B852-ED49E581A374}" type="presParOf" srcId="{B17C3C97-E8DF-4A42-9270-F57971C2DA53}" destId="{14E386C4-235E-4A2D-B8CD-52A184D0417B}" srcOrd="11" destOrd="0" presId="urn:microsoft.com/office/officeart/2005/8/layout/list1"/>
    <dgm:cxn modelId="{01392D5D-B466-4E29-9B15-2900232E1821}" type="presParOf" srcId="{B17C3C97-E8DF-4A42-9270-F57971C2DA53}" destId="{F3F9D249-3FBF-46CE-919D-D6F8CE979920}" srcOrd="12" destOrd="0" presId="urn:microsoft.com/office/officeart/2005/8/layout/list1"/>
    <dgm:cxn modelId="{BCA93544-84C9-438A-AD46-F0D3617F62C2}" type="presParOf" srcId="{F3F9D249-3FBF-46CE-919D-D6F8CE979920}" destId="{46D819C0-94ED-45A1-B847-B68A2FF25F82}" srcOrd="0" destOrd="0" presId="urn:microsoft.com/office/officeart/2005/8/layout/list1"/>
    <dgm:cxn modelId="{EE33BE4A-F57B-40F1-BA77-B6EFD0264D30}" type="presParOf" srcId="{F3F9D249-3FBF-46CE-919D-D6F8CE979920}" destId="{779B7A83-E230-4E1C-90F0-1EDA0C60638F}" srcOrd="1" destOrd="0" presId="urn:microsoft.com/office/officeart/2005/8/layout/list1"/>
    <dgm:cxn modelId="{6A6EB7C5-4EB6-4CEB-9480-475AB4B15B23}" type="presParOf" srcId="{B17C3C97-E8DF-4A42-9270-F57971C2DA53}" destId="{D0D9F2FA-FCCD-4CE8-97CD-987014DCFF70}" srcOrd="13" destOrd="0" presId="urn:microsoft.com/office/officeart/2005/8/layout/list1"/>
    <dgm:cxn modelId="{10009390-875C-4FFB-BA09-547C6017A09D}" type="presParOf" srcId="{B17C3C97-E8DF-4A42-9270-F57971C2DA53}" destId="{95C3A6ED-3DF2-42AE-9C4F-49DF8410697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6A80F6-2CE3-4F8F-9249-DFAF702EEEB1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64D6F64-3BD2-40AA-8DD1-CCA58AB78D58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Gimnazijos veiklos įsivertinime dalyvavo ir klausimynus pildė: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E60031-0240-4A33-9930-B60339E25753}" type="parTrans" cxnId="{19780300-2643-41D6-9F52-6036D597BE32}">
      <dgm:prSet/>
      <dgm:spPr/>
      <dgm:t>
        <a:bodyPr/>
        <a:lstStyle/>
        <a:p>
          <a:endParaRPr lang="en-US"/>
        </a:p>
      </dgm:t>
    </dgm:pt>
    <dgm:pt modelId="{F6CB89AF-738B-48AE-BB42-F14261C1258B}" type="sibTrans" cxnId="{19780300-2643-41D6-9F52-6036D597BE32}">
      <dgm:prSet/>
      <dgm:spPr/>
      <dgm:t>
        <a:bodyPr/>
        <a:lstStyle/>
        <a:p>
          <a:endParaRPr lang="en-US"/>
        </a:p>
      </dgm:t>
    </dgm:pt>
    <dgm:pt modelId="{FB34FE06-FB6D-4865-9C5B-0F4DE7453A28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69 tėvai 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74EA55-8FBF-4BC0-ACC4-7198FD2EDB4D}" type="parTrans" cxnId="{C48050BA-B2F7-440A-AE57-899695D05D30}">
      <dgm:prSet/>
      <dgm:spPr/>
      <dgm:t>
        <a:bodyPr/>
        <a:lstStyle/>
        <a:p>
          <a:endParaRPr lang="en-US"/>
        </a:p>
      </dgm:t>
    </dgm:pt>
    <dgm:pt modelId="{2D15B44B-AD8D-4724-813C-93E5400606AF}" type="sibTrans" cxnId="{C48050BA-B2F7-440A-AE57-899695D05D30}">
      <dgm:prSet/>
      <dgm:spPr/>
      <dgm:t>
        <a:bodyPr/>
        <a:lstStyle/>
        <a:p>
          <a:endParaRPr lang="en-US"/>
        </a:p>
      </dgm:t>
    </dgm:pt>
    <dgm:pt modelId="{16DCCBC3-6D2E-4262-9820-02E13DB3ED35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20 mokytojų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497F45-C3D6-493F-8928-5CE55CDEB33E}" type="parTrans" cxnId="{06640A96-A9AB-4FA6-9AB5-984CEA59BA5A}">
      <dgm:prSet/>
      <dgm:spPr/>
      <dgm:t>
        <a:bodyPr/>
        <a:lstStyle/>
        <a:p>
          <a:endParaRPr lang="en-US"/>
        </a:p>
      </dgm:t>
    </dgm:pt>
    <dgm:pt modelId="{A15D556E-6276-4473-87C1-6DBE7DB0DB1E}" type="sibTrans" cxnId="{06640A96-A9AB-4FA6-9AB5-984CEA59BA5A}">
      <dgm:prSet/>
      <dgm:spPr/>
      <dgm:t>
        <a:bodyPr/>
        <a:lstStyle/>
        <a:p>
          <a:endParaRPr lang="en-US"/>
        </a:p>
      </dgm:t>
    </dgm:pt>
    <dgm:pt modelId="{5DF575C3-5ED6-482A-B808-49E488D0134F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81 (3-II klasių) mokinys. 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78D329-3E4A-49EB-A486-C35A15569BF9}" type="parTrans" cxnId="{8A9BFED5-2BFB-4E5B-A84D-107BAEDDE0CC}">
      <dgm:prSet/>
      <dgm:spPr/>
      <dgm:t>
        <a:bodyPr/>
        <a:lstStyle/>
        <a:p>
          <a:endParaRPr lang="en-US"/>
        </a:p>
      </dgm:t>
    </dgm:pt>
    <dgm:pt modelId="{F4B426EF-EB22-4543-8DD7-9D1CE676F399}" type="sibTrans" cxnId="{8A9BFED5-2BFB-4E5B-A84D-107BAEDDE0CC}">
      <dgm:prSet/>
      <dgm:spPr/>
      <dgm:t>
        <a:bodyPr/>
        <a:lstStyle/>
        <a:p>
          <a:endParaRPr lang="en-US"/>
        </a:p>
      </dgm:t>
    </dgm:pt>
    <dgm:pt modelId="{B23DE324-7375-4378-9E7E-CF04E8880E47}" type="pres">
      <dgm:prSet presAssocID="{F46A80F6-2CE3-4F8F-9249-DFAF702EEEB1}" presName="Name0" presStyleCnt="0">
        <dgm:presLayoutVars>
          <dgm:dir/>
          <dgm:resizeHandles val="exact"/>
        </dgm:presLayoutVars>
      </dgm:prSet>
      <dgm:spPr/>
    </dgm:pt>
    <dgm:pt modelId="{D0D5CEC7-8A0A-4EF0-AA7A-A430B6E49FBE}" type="pres">
      <dgm:prSet presAssocID="{964D6F64-3BD2-40AA-8DD1-CCA58AB78D58}" presName="node" presStyleLbl="node1" presStyleIdx="0" presStyleCnt="4">
        <dgm:presLayoutVars>
          <dgm:bulletEnabled val="1"/>
        </dgm:presLayoutVars>
      </dgm:prSet>
      <dgm:spPr/>
    </dgm:pt>
    <dgm:pt modelId="{21DBFD8A-F3F2-43F7-BED7-D8B8BECEEA9C}" type="pres">
      <dgm:prSet presAssocID="{F6CB89AF-738B-48AE-BB42-F14261C1258B}" presName="sibTrans" presStyleLbl="sibTrans1D1" presStyleIdx="0" presStyleCnt="3"/>
      <dgm:spPr/>
    </dgm:pt>
    <dgm:pt modelId="{DE41BF60-3A71-4AFD-812C-526416FB7582}" type="pres">
      <dgm:prSet presAssocID="{F6CB89AF-738B-48AE-BB42-F14261C1258B}" presName="connectorText" presStyleLbl="sibTrans1D1" presStyleIdx="0" presStyleCnt="3"/>
      <dgm:spPr/>
    </dgm:pt>
    <dgm:pt modelId="{E5946613-149E-4B6F-B98D-013D49A1C107}" type="pres">
      <dgm:prSet presAssocID="{FB34FE06-FB6D-4865-9C5B-0F4DE7453A28}" presName="node" presStyleLbl="node1" presStyleIdx="1" presStyleCnt="4">
        <dgm:presLayoutVars>
          <dgm:bulletEnabled val="1"/>
        </dgm:presLayoutVars>
      </dgm:prSet>
      <dgm:spPr/>
    </dgm:pt>
    <dgm:pt modelId="{A846162C-F79E-4013-BBC1-864EC02F9BB5}" type="pres">
      <dgm:prSet presAssocID="{2D15B44B-AD8D-4724-813C-93E5400606AF}" presName="sibTrans" presStyleLbl="sibTrans1D1" presStyleIdx="1" presStyleCnt="3"/>
      <dgm:spPr/>
    </dgm:pt>
    <dgm:pt modelId="{16ACC190-2E9A-494C-939C-2E156AFA5AF6}" type="pres">
      <dgm:prSet presAssocID="{2D15B44B-AD8D-4724-813C-93E5400606AF}" presName="connectorText" presStyleLbl="sibTrans1D1" presStyleIdx="1" presStyleCnt="3"/>
      <dgm:spPr/>
    </dgm:pt>
    <dgm:pt modelId="{4996CD26-7617-4179-8A47-D352FF5D9C58}" type="pres">
      <dgm:prSet presAssocID="{16DCCBC3-6D2E-4262-9820-02E13DB3ED35}" presName="node" presStyleLbl="node1" presStyleIdx="2" presStyleCnt="4">
        <dgm:presLayoutVars>
          <dgm:bulletEnabled val="1"/>
        </dgm:presLayoutVars>
      </dgm:prSet>
      <dgm:spPr/>
    </dgm:pt>
    <dgm:pt modelId="{33B6888B-80CC-445E-9BAC-61B2AE683DA6}" type="pres">
      <dgm:prSet presAssocID="{A15D556E-6276-4473-87C1-6DBE7DB0DB1E}" presName="sibTrans" presStyleLbl="sibTrans1D1" presStyleIdx="2" presStyleCnt="3"/>
      <dgm:spPr/>
    </dgm:pt>
    <dgm:pt modelId="{D1CBB02A-128E-497D-AFEE-F3891E74AE97}" type="pres">
      <dgm:prSet presAssocID="{A15D556E-6276-4473-87C1-6DBE7DB0DB1E}" presName="connectorText" presStyleLbl="sibTrans1D1" presStyleIdx="2" presStyleCnt="3"/>
      <dgm:spPr/>
    </dgm:pt>
    <dgm:pt modelId="{4CE35968-9E75-4919-A8D6-E3B838A113B3}" type="pres">
      <dgm:prSet presAssocID="{5DF575C3-5ED6-482A-B808-49E488D0134F}" presName="node" presStyleLbl="node1" presStyleIdx="3" presStyleCnt="4">
        <dgm:presLayoutVars>
          <dgm:bulletEnabled val="1"/>
        </dgm:presLayoutVars>
      </dgm:prSet>
      <dgm:spPr/>
    </dgm:pt>
  </dgm:ptLst>
  <dgm:cxnLst>
    <dgm:cxn modelId="{19780300-2643-41D6-9F52-6036D597BE32}" srcId="{F46A80F6-2CE3-4F8F-9249-DFAF702EEEB1}" destId="{964D6F64-3BD2-40AA-8DD1-CCA58AB78D58}" srcOrd="0" destOrd="0" parTransId="{54E60031-0240-4A33-9930-B60339E25753}" sibTransId="{F6CB89AF-738B-48AE-BB42-F14261C1258B}"/>
    <dgm:cxn modelId="{125A8113-3A0B-4AA6-ADE3-916FDB20932A}" type="presOf" srcId="{2D15B44B-AD8D-4724-813C-93E5400606AF}" destId="{A846162C-F79E-4013-BBC1-864EC02F9BB5}" srcOrd="0" destOrd="0" presId="urn:microsoft.com/office/officeart/2016/7/layout/RepeatingBendingProcessNew"/>
    <dgm:cxn modelId="{CC110B38-4498-4619-A5F1-9EA4776F0BCF}" type="presOf" srcId="{FB34FE06-FB6D-4865-9C5B-0F4DE7453A28}" destId="{E5946613-149E-4B6F-B98D-013D49A1C107}" srcOrd="0" destOrd="0" presId="urn:microsoft.com/office/officeart/2016/7/layout/RepeatingBendingProcessNew"/>
    <dgm:cxn modelId="{5175D842-BC2E-475D-9CAD-4A26658A55FB}" type="presOf" srcId="{A15D556E-6276-4473-87C1-6DBE7DB0DB1E}" destId="{33B6888B-80CC-445E-9BAC-61B2AE683DA6}" srcOrd="0" destOrd="0" presId="urn:microsoft.com/office/officeart/2016/7/layout/RepeatingBendingProcessNew"/>
    <dgm:cxn modelId="{15401443-3692-4561-85B0-AC2C500900B4}" type="presOf" srcId="{964D6F64-3BD2-40AA-8DD1-CCA58AB78D58}" destId="{D0D5CEC7-8A0A-4EF0-AA7A-A430B6E49FBE}" srcOrd="0" destOrd="0" presId="urn:microsoft.com/office/officeart/2016/7/layout/RepeatingBendingProcessNew"/>
    <dgm:cxn modelId="{06640A96-A9AB-4FA6-9AB5-984CEA59BA5A}" srcId="{F46A80F6-2CE3-4F8F-9249-DFAF702EEEB1}" destId="{16DCCBC3-6D2E-4262-9820-02E13DB3ED35}" srcOrd="2" destOrd="0" parTransId="{A1497F45-C3D6-493F-8928-5CE55CDEB33E}" sibTransId="{A15D556E-6276-4473-87C1-6DBE7DB0DB1E}"/>
    <dgm:cxn modelId="{488922A0-9092-4BCD-9E06-72BAEA6F16A3}" type="presOf" srcId="{F6CB89AF-738B-48AE-BB42-F14261C1258B}" destId="{21DBFD8A-F3F2-43F7-BED7-D8B8BECEEA9C}" srcOrd="0" destOrd="0" presId="urn:microsoft.com/office/officeart/2016/7/layout/RepeatingBendingProcessNew"/>
    <dgm:cxn modelId="{C48050BA-B2F7-440A-AE57-899695D05D30}" srcId="{F46A80F6-2CE3-4F8F-9249-DFAF702EEEB1}" destId="{FB34FE06-FB6D-4865-9C5B-0F4DE7453A28}" srcOrd="1" destOrd="0" parTransId="{0974EA55-8FBF-4BC0-ACC4-7198FD2EDB4D}" sibTransId="{2D15B44B-AD8D-4724-813C-93E5400606AF}"/>
    <dgm:cxn modelId="{FBF41DCA-8A92-4006-8891-50ED85C84472}" type="presOf" srcId="{F6CB89AF-738B-48AE-BB42-F14261C1258B}" destId="{DE41BF60-3A71-4AFD-812C-526416FB7582}" srcOrd="1" destOrd="0" presId="urn:microsoft.com/office/officeart/2016/7/layout/RepeatingBendingProcessNew"/>
    <dgm:cxn modelId="{2D5347D0-0DB7-438D-9332-90DD8DFA9022}" type="presOf" srcId="{A15D556E-6276-4473-87C1-6DBE7DB0DB1E}" destId="{D1CBB02A-128E-497D-AFEE-F3891E74AE97}" srcOrd="1" destOrd="0" presId="urn:microsoft.com/office/officeart/2016/7/layout/RepeatingBendingProcessNew"/>
    <dgm:cxn modelId="{8A9BFED5-2BFB-4E5B-A84D-107BAEDDE0CC}" srcId="{F46A80F6-2CE3-4F8F-9249-DFAF702EEEB1}" destId="{5DF575C3-5ED6-482A-B808-49E488D0134F}" srcOrd="3" destOrd="0" parTransId="{7D78D329-3E4A-49EB-A486-C35A15569BF9}" sibTransId="{F4B426EF-EB22-4543-8DD7-9D1CE676F399}"/>
    <dgm:cxn modelId="{17CFE2DE-ACDB-40BF-B787-09980E63E506}" type="presOf" srcId="{16DCCBC3-6D2E-4262-9820-02E13DB3ED35}" destId="{4996CD26-7617-4179-8A47-D352FF5D9C58}" srcOrd="0" destOrd="0" presId="urn:microsoft.com/office/officeart/2016/7/layout/RepeatingBendingProcessNew"/>
    <dgm:cxn modelId="{4595F3E0-9962-4358-B6EE-4C8E3FF61B36}" type="presOf" srcId="{F46A80F6-2CE3-4F8F-9249-DFAF702EEEB1}" destId="{B23DE324-7375-4378-9E7E-CF04E8880E47}" srcOrd="0" destOrd="0" presId="urn:microsoft.com/office/officeart/2016/7/layout/RepeatingBendingProcessNew"/>
    <dgm:cxn modelId="{FC877AEE-A0E7-4D34-92C0-1750CEB43038}" type="presOf" srcId="{5DF575C3-5ED6-482A-B808-49E488D0134F}" destId="{4CE35968-9E75-4919-A8D6-E3B838A113B3}" srcOrd="0" destOrd="0" presId="urn:microsoft.com/office/officeart/2016/7/layout/RepeatingBendingProcessNew"/>
    <dgm:cxn modelId="{CF347AF3-BF93-42BA-BB82-331722C20084}" type="presOf" srcId="{2D15B44B-AD8D-4724-813C-93E5400606AF}" destId="{16ACC190-2E9A-494C-939C-2E156AFA5AF6}" srcOrd="1" destOrd="0" presId="urn:microsoft.com/office/officeart/2016/7/layout/RepeatingBendingProcessNew"/>
    <dgm:cxn modelId="{69D403BD-EEF5-4834-A0BE-65992EEFFCE3}" type="presParOf" srcId="{B23DE324-7375-4378-9E7E-CF04E8880E47}" destId="{D0D5CEC7-8A0A-4EF0-AA7A-A430B6E49FBE}" srcOrd="0" destOrd="0" presId="urn:microsoft.com/office/officeart/2016/7/layout/RepeatingBendingProcessNew"/>
    <dgm:cxn modelId="{4AA9148B-9B79-44AB-A8F4-D6DBEFCBDDEF}" type="presParOf" srcId="{B23DE324-7375-4378-9E7E-CF04E8880E47}" destId="{21DBFD8A-F3F2-43F7-BED7-D8B8BECEEA9C}" srcOrd="1" destOrd="0" presId="urn:microsoft.com/office/officeart/2016/7/layout/RepeatingBendingProcessNew"/>
    <dgm:cxn modelId="{E5CD5B28-0AD6-4BC1-B741-7C1ECCFFBADA}" type="presParOf" srcId="{21DBFD8A-F3F2-43F7-BED7-D8B8BECEEA9C}" destId="{DE41BF60-3A71-4AFD-812C-526416FB7582}" srcOrd="0" destOrd="0" presId="urn:microsoft.com/office/officeart/2016/7/layout/RepeatingBendingProcessNew"/>
    <dgm:cxn modelId="{17E0B653-B1DD-4AF1-BF35-32987C6646B5}" type="presParOf" srcId="{B23DE324-7375-4378-9E7E-CF04E8880E47}" destId="{E5946613-149E-4B6F-B98D-013D49A1C107}" srcOrd="2" destOrd="0" presId="urn:microsoft.com/office/officeart/2016/7/layout/RepeatingBendingProcessNew"/>
    <dgm:cxn modelId="{0F114015-99A5-438A-8E1A-449413D92A8E}" type="presParOf" srcId="{B23DE324-7375-4378-9E7E-CF04E8880E47}" destId="{A846162C-F79E-4013-BBC1-864EC02F9BB5}" srcOrd="3" destOrd="0" presId="urn:microsoft.com/office/officeart/2016/7/layout/RepeatingBendingProcessNew"/>
    <dgm:cxn modelId="{C7BEC960-D8F0-4B51-BBDC-E59A87F7E728}" type="presParOf" srcId="{A846162C-F79E-4013-BBC1-864EC02F9BB5}" destId="{16ACC190-2E9A-494C-939C-2E156AFA5AF6}" srcOrd="0" destOrd="0" presId="urn:microsoft.com/office/officeart/2016/7/layout/RepeatingBendingProcessNew"/>
    <dgm:cxn modelId="{466FC640-E78C-4A03-AB5C-1EAE17839704}" type="presParOf" srcId="{B23DE324-7375-4378-9E7E-CF04E8880E47}" destId="{4996CD26-7617-4179-8A47-D352FF5D9C58}" srcOrd="4" destOrd="0" presId="urn:microsoft.com/office/officeart/2016/7/layout/RepeatingBendingProcessNew"/>
    <dgm:cxn modelId="{820A7793-AE9B-4F29-A004-E12E1AE8ADEF}" type="presParOf" srcId="{B23DE324-7375-4378-9E7E-CF04E8880E47}" destId="{33B6888B-80CC-445E-9BAC-61B2AE683DA6}" srcOrd="5" destOrd="0" presId="urn:microsoft.com/office/officeart/2016/7/layout/RepeatingBendingProcessNew"/>
    <dgm:cxn modelId="{748060C8-B9AB-472E-A00F-07CB32F40140}" type="presParOf" srcId="{33B6888B-80CC-445E-9BAC-61B2AE683DA6}" destId="{D1CBB02A-128E-497D-AFEE-F3891E74AE97}" srcOrd="0" destOrd="0" presId="urn:microsoft.com/office/officeart/2016/7/layout/RepeatingBendingProcessNew"/>
    <dgm:cxn modelId="{B5D7C3CE-C1FF-4A6B-A675-D079693D724F}" type="presParOf" srcId="{B23DE324-7375-4378-9E7E-CF04E8880E47}" destId="{4CE35968-9E75-4919-A8D6-E3B838A113B3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42ADC2-E4E6-4990-9597-C99703CF856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CA45F5C-49F1-4CB3-8084-8A27F8CD84C4}">
      <dgm:prSet custT="1"/>
      <dgm:spPr/>
      <dgm:t>
        <a:bodyPr/>
        <a:lstStyle/>
        <a:p>
          <a:r>
            <a:rPr lang="lt-LT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Laiku teikiama informacija apie vaiko pasiekimus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75B50A-3C44-4A52-90BD-1CC0642F4B12}" type="parTrans" cxnId="{535E0D00-B99C-4E14-B83C-931FC551841F}">
      <dgm:prSet/>
      <dgm:spPr/>
      <dgm:t>
        <a:bodyPr/>
        <a:lstStyle/>
        <a:p>
          <a:endParaRPr lang="en-US"/>
        </a:p>
      </dgm:t>
    </dgm:pt>
    <dgm:pt modelId="{CB5782C3-3314-4FB0-BDF9-69020A9918EF}" type="sibTrans" cxnId="{535E0D00-B99C-4E14-B83C-931FC551841F}">
      <dgm:prSet/>
      <dgm:spPr/>
      <dgm:t>
        <a:bodyPr/>
        <a:lstStyle/>
        <a:p>
          <a:endParaRPr lang="en-US"/>
        </a:p>
      </dgm:t>
    </dgm:pt>
    <dgm:pt modelId="{7F925E10-DBAA-48D3-B029-18AA87362CC0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86 % tėvų sutinka arba visiškai sutinka, kad informaciją gauna laiku.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F8F5F1-9D08-458D-9AB7-BC7B4A8A9BBF}" type="parTrans" cxnId="{523AC991-9F4C-4C49-B9BC-F99FD4538C89}">
      <dgm:prSet/>
      <dgm:spPr/>
      <dgm:t>
        <a:bodyPr/>
        <a:lstStyle/>
        <a:p>
          <a:endParaRPr lang="en-US"/>
        </a:p>
      </dgm:t>
    </dgm:pt>
    <dgm:pt modelId="{F1CE174C-5C13-4313-AA9E-B70A54D87496}" type="sibTrans" cxnId="{523AC991-9F4C-4C49-B9BC-F99FD4538C89}">
      <dgm:prSet/>
      <dgm:spPr/>
      <dgm:t>
        <a:bodyPr/>
        <a:lstStyle/>
        <a:p>
          <a:endParaRPr lang="en-US"/>
        </a:p>
      </dgm:t>
    </dgm:pt>
    <dgm:pt modelId="{9715A74E-926F-43F5-B868-1F5263858C4C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Mokytojų atsakas į tėvų užklausas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2644EF-A05E-4794-8494-72B6BBA514D1}" type="parTrans" cxnId="{1EE55487-7F1B-409B-84FC-7E46DA66E993}">
      <dgm:prSet/>
      <dgm:spPr/>
      <dgm:t>
        <a:bodyPr/>
        <a:lstStyle/>
        <a:p>
          <a:endParaRPr lang="en-US"/>
        </a:p>
      </dgm:t>
    </dgm:pt>
    <dgm:pt modelId="{098705A4-2268-4422-B9E9-9E3E8065AA28}" type="sibTrans" cxnId="{1EE55487-7F1B-409B-84FC-7E46DA66E993}">
      <dgm:prSet/>
      <dgm:spPr/>
      <dgm:t>
        <a:bodyPr/>
        <a:lstStyle/>
        <a:p>
          <a:endParaRPr lang="en-US"/>
        </a:p>
      </dgm:t>
    </dgm:pt>
    <dgm:pt modelId="{91B1AE9E-D6CD-4EFE-BAC8-02367C7D9C4A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90 % tėvų teigiamai vertina mokytojų reagavimą į klausimus ir užklausas.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BDCFFE-7346-4097-AB72-F0CAC6967A8B}" type="parTrans" cxnId="{4D66823C-28A6-481A-A7CD-8F686BBEA0FC}">
      <dgm:prSet/>
      <dgm:spPr/>
      <dgm:t>
        <a:bodyPr/>
        <a:lstStyle/>
        <a:p>
          <a:endParaRPr lang="en-US"/>
        </a:p>
      </dgm:t>
    </dgm:pt>
    <dgm:pt modelId="{9F68A8E4-30AB-44D0-A8FE-BD8C70F2ABAF}" type="sibTrans" cxnId="{4D66823C-28A6-481A-A7CD-8F686BBEA0FC}">
      <dgm:prSet/>
      <dgm:spPr/>
      <dgm:t>
        <a:bodyPr/>
        <a:lstStyle/>
        <a:p>
          <a:endParaRPr lang="en-US"/>
        </a:p>
      </dgm:t>
    </dgm:pt>
    <dgm:pt modelId="{B8BA4CFC-07AD-4FF8-8630-83938529E72A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Pagalbos vaikui teikimas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8C574B-3183-477F-A380-138CC791FDFE}" type="parTrans" cxnId="{C1EC586B-E6AF-444A-887C-7112E07AE8CF}">
      <dgm:prSet/>
      <dgm:spPr/>
      <dgm:t>
        <a:bodyPr/>
        <a:lstStyle/>
        <a:p>
          <a:endParaRPr lang="en-US"/>
        </a:p>
      </dgm:t>
    </dgm:pt>
    <dgm:pt modelId="{4A68DBB6-EAE0-409C-AA3B-F152066071F1}" type="sibTrans" cxnId="{C1EC586B-E6AF-444A-887C-7112E07AE8CF}">
      <dgm:prSet/>
      <dgm:spPr/>
      <dgm:t>
        <a:bodyPr/>
        <a:lstStyle/>
        <a:p>
          <a:endParaRPr lang="en-US"/>
        </a:p>
      </dgm:t>
    </dgm:pt>
    <dgm:pt modelId="{C66BD2A0-7469-4717-8392-DC91A15045E7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75 % tėvų sutinka, kad vaikas gauna jam priklausančią mokymosi pagalbą.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E2CF93-210D-41A9-9002-A96B6C55B327}" type="parTrans" cxnId="{ED2A79FA-EFEA-4266-88F3-C31ED6ABA8BE}">
      <dgm:prSet/>
      <dgm:spPr/>
      <dgm:t>
        <a:bodyPr/>
        <a:lstStyle/>
        <a:p>
          <a:endParaRPr lang="en-US"/>
        </a:p>
      </dgm:t>
    </dgm:pt>
    <dgm:pt modelId="{05A3B807-F1A8-4E8B-ABC8-FA11FBB424BF}" type="sibTrans" cxnId="{ED2A79FA-EFEA-4266-88F3-C31ED6ABA8BE}">
      <dgm:prSet/>
      <dgm:spPr/>
      <dgm:t>
        <a:bodyPr/>
        <a:lstStyle/>
        <a:p>
          <a:endParaRPr lang="en-US"/>
        </a:p>
      </dgm:t>
    </dgm:pt>
    <dgm:pt modelId="{67445CB3-58B4-4CEE-90B3-DBA072E35B50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Pagarbus mokytojų bendravimas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AFA4D1-0288-49A9-B9A9-F9B7FE4A61AE}" type="parTrans" cxnId="{3009A3C0-1250-4E87-944A-D0CAB3EFCC8E}">
      <dgm:prSet/>
      <dgm:spPr/>
      <dgm:t>
        <a:bodyPr/>
        <a:lstStyle/>
        <a:p>
          <a:endParaRPr lang="en-US"/>
        </a:p>
      </dgm:t>
    </dgm:pt>
    <dgm:pt modelId="{F0BF5758-3797-4A73-B38E-7A8373320744}" type="sibTrans" cxnId="{3009A3C0-1250-4E87-944A-D0CAB3EFCC8E}">
      <dgm:prSet/>
      <dgm:spPr/>
      <dgm:t>
        <a:bodyPr/>
        <a:lstStyle/>
        <a:p>
          <a:endParaRPr lang="en-US"/>
        </a:p>
      </dgm:t>
    </dgm:pt>
    <dgm:pt modelId="{3B911C83-DC05-4472-8997-83BD96BC7A0E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73 % tėvų sutinka arba visiškai sutinka, kad mokytojai bendrauja pagarbiai.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4F1A08-BB9A-43FE-B957-2451A49F73DF}" type="parTrans" cxnId="{7135DA58-0277-4393-94F5-6262E4D6DA4B}">
      <dgm:prSet/>
      <dgm:spPr/>
      <dgm:t>
        <a:bodyPr/>
        <a:lstStyle/>
        <a:p>
          <a:endParaRPr lang="en-US"/>
        </a:p>
      </dgm:t>
    </dgm:pt>
    <dgm:pt modelId="{2B42FF1E-9E41-4534-ABBE-6C4B360126A6}" type="sibTrans" cxnId="{7135DA58-0277-4393-94F5-6262E4D6DA4B}">
      <dgm:prSet/>
      <dgm:spPr/>
      <dgm:t>
        <a:bodyPr/>
        <a:lstStyle/>
        <a:p>
          <a:endParaRPr lang="en-US"/>
        </a:p>
      </dgm:t>
    </dgm:pt>
    <dgm:pt modelId="{C1D9BF5F-A346-42AB-8A08-B346F3AE00BA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Administracijos prieinamumas ir pagalba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584435-B605-4EA9-B78F-F1EE247D223C}" type="parTrans" cxnId="{A58B083A-4B57-4420-A1AF-6654A9A42129}">
      <dgm:prSet/>
      <dgm:spPr/>
      <dgm:t>
        <a:bodyPr/>
        <a:lstStyle/>
        <a:p>
          <a:endParaRPr lang="en-US"/>
        </a:p>
      </dgm:t>
    </dgm:pt>
    <dgm:pt modelId="{F7320895-1493-48C7-978F-5B7762BA4F67}" type="sibTrans" cxnId="{A58B083A-4B57-4420-A1AF-6654A9A42129}">
      <dgm:prSet/>
      <dgm:spPr/>
      <dgm:t>
        <a:bodyPr/>
        <a:lstStyle/>
        <a:p>
          <a:endParaRPr lang="en-US"/>
        </a:p>
      </dgm:t>
    </dgm:pt>
    <dgm:pt modelId="{E0254CEE-7A41-48C1-A5E3-E75CD9AD5B65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80 % tėvų teigiamai vertina administracijos prieinamumą ir pagalbą.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4614C2-EBF1-4670-B9AD-D8B5ED994C7A}" type="parTrans" cxnId="{53C54114-6B85-40C0-8649-11CB5220F783}">
      <dgm:prSet/>
      <dgm:spPr/>
      <dgm:t>
        <a:bodyPr/>
        <a:lstStyle/>
        <a:p>
          <a:endParaRPr lang="en-US"/>
        </a:p>
      </dgm:t>
    </dgm:pt>
    <dgm:pt modelId="{34920411-69A4-45AE-9F2B-D77A8BA896A7}" type="sibTrans" cxnId="{53C54114-6B85-40C0-8649-11CB5220F783}">
      <dgm:prSet/>
      <dgm:spPr/>
      <dgm:t>
        <a:bodyPr/>
        <a:lstStyle/>
        <a:p>
          <a:endParaRPr lang="en-US"/>
        </a:p>
      </dgm:t>
    </dgm:pt>
    <dgm:pt modelId="{6E5B302C-F9BC-450A-BA22-8D393EE01C14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Taip pat atviruose atsakymuose tėvai pabrėžia: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E783BA-C557-4B6F-948B-FDB08822DA6E}" type="parTrans" cxnId="{2C1B6DE3-6ADA-4D1B-B240-473FE2C21F4C}">
      <dgm:prSet/>
      <dgm:spPr/>
      <dgm:t>
        <a:bodyPr/>
        <a:lstStyle/>
        <a:p>
          <a:endParaRPr lang="en-US"/>
        </a:p>
      </dgm:t>
    </dgm:pt>
    <dgm:pt modelId="{7B5A6C44-0048-4FE7-8618-0EEAA0C5C3FE}" type="sibTrans" cxnId="{2C1B6DE3-6ADA-4D1B-B240-473FE2C21F4C}">
      <dgm:prSet/>
      <dgm:spPr/>
      <dgm:t>
        <a:bodyPr/>
        <a:lstStyle/>
        <a:p>
          <a:endParaRPr lang="en-US"/>
        </a:p>
      </dgm:t>
    </dgm:pt>
    <dgm:pt modelId="{F3B64E28-35EE-4FAC-87D9-B7DBE6CADC01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gerą bendradarbiavimą,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F293ED-4317-46AE-9338-2BED856C5D01}" type="parTrans" cxnId="{8418DA60-8E6D-4AB5-9329-B4AAA38B69E0}">
      <dgm:prSet/>
      <dgm:spPr/>
      <dgm:t>
        <a:bodyPr/>
        <a:lstStyle/>
        <a:p>
          <a:endParaRPr lang="en-US"/>
        </a:p>
      </dgm:t>
    </dgm:pt>
    <dgm:pt modelId="{6D86DC1C-7D0E-40D7-A18A-BFF18C3C6EAC}" type="sibTrans" cxnId="{8418DA60-8E6D-4AB5-9329-B4AAA38B69E0}">
      <dgm:prSet/>
      <dgm:spPr/>
      <dgm:t>
        <a:bodyPr/>
        <a:lstStyle/>
        <a:p>
          <a:endParaRPr lang="en-US"/>
        </a:p>
      </dgm:t>
    </dgm:pt>
    <dgm:pt modelId="{5C1A05F4-0D78-450C-9818-BCDB75A7ED16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mokytojų kompetenciją ir atsidavimą,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0D5B78-CA62-45BF-8A50-A4FE02DDFFAB}" type="parTrans" cxnId="{41D0EFE2-0F08-415D-A8D9-194175C3A249}">
      <dgm:prSet/>
      <dgm:spPr/>
      <dgm:t>
        <a:bodyPr/>
        <a:lstStyle/>
        <a:p>
          <a:endParaRPr lang="en-US"/>
        </a:p>
      </dgm:t>
    </dgm:pt>
    <dgm:pt modelId="{C92E486E-23BD-479E-A5D7-694680DEF109}" type="sibTrans" cxnId="{41D0EFE2-0F08-415D-A8D9-194175C3A249}">
      <dgm:prSet/>
      <dgm:spPr/>
      <dgm:t>
        <a:bodyPr/>
        <a:lstStyle/>
        <a:p>
          <a:endParaRPr lang="en-US"/>
        </a:p>
      </dgm:t>
    </dgm:pt>
    <dgm:pt modelId="{FC0B97B9-7E38-4507-BDAF-96AFBAE9D746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psichologinę pagalbą,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068D1B-9E93-4C03-BFAD-83296A4C6663}" type="parTrans" cxnId="{CC4AA0A1-45EC-4372-9967-A85D79DD0181}">
      <dgm:prSet/>
      <dgm:spPr/>
      <dgm:t>
        <a:bodyPr/>
        <a:lstStyle/>
        <a:p>
          <a:endParaRPr lang="en-US"/>
        </a:p>
      </dgm:t>
    </dgm:pt>
    <dgm:pt modelId="{E7E176D5-247F-4C39-9F79-CB940A2885D9}" type="sibTrans" cxnId="{CC4AA0A1-45EC-4372-9967-A85D79DD0181}">
      <dgm:prSet/>
      <dgm:spPr/>
      <dgm:t>
        <a:bodyPr/>
        <a:lstStyle/>
        <a:p>
          <a:endParaRPr lang="en-US"/>
        </a:p>
      </dgm:t>
    </dgm:pt>
    <dgm:pt modelId="{8F16AF70-05BB-43DD-97EE-1CC7BE168A9C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informacijos perdavimą tėvams.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29F931-6684-4751-B9F1-15628DB1DC3B}" type="parTrans" cxnId="{75C23C2F-3961-4EC8-9620-D783D78E510C}">
      <dgm:prSet/>
      <dgm:spPr/>
      <dgm:t>
        <a:bodyPr/>
        <a:lstStyle/>
        <a:p>
          <a:endParaRPr lang="en-US"/>
        </a:p>
      </dgm:t>
    </dgm:pt>
    <dgm:pt modelId="{A0CA2E92-3F75-4CC5-AE6D-E73EAF5D5983}" type="sibTrans" cxnId="{75C23C2F-3961-4EC8-9620-D783D78E510C}">
      <dgm:prSet/>
      <dgm:spPr/>
      <dgm:t>
        <a:bodyPr/>
        <a:lstStyle/>
        <a:p>
          <a:endParaRPr lang="en-US"/>
        </a:p>
      </dgm:t>
    </dgm:pt>
    <dgm:pt modelId="{BDDBFA92-BE4B-4694-8240-FEEAF9E11153}" type="pres">
      <dgm:prSet presAssocID="{7942ADC2-E4E6-4990-9597-C99703CF856F}" presName="linear" presStyleCnt="0">
        <dgm:presLayoutVars>
          <dgm:animLvl val="lvl"/>
          <dgm:resizeHandles val="exact"/>
        </dgm:presLayoutVars>
      </dgm:prSet>
      <dgm:spPr/>
    </dgm:pt>
    <dgm:pt modelId="{5D7779D3-54F0-48BD-9444-13AF88112F43}" type="pres">
      <dgm:prSet presAssocID="{0CA45F5C-49F1-4CB3-8084-8A27F8CD84C4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5A2FF809-DBB7-4D3F-9481-EF8B165C97AE}" type="pres">
      <dgm:prSet presAssocID="{0CA45F5C-49F1-4CB3-8084-8A27F8CD84C4}" presName="childText" presStyleLbl="revTx" presStyleIdx="0" presStyleCnt="5">
        <dgm:presLayoutVars>
          <dgm:bulletEnabled val="1"/>
        </dgm:presLayoutVars>
      </dgm:prSet>
      <dgm:spPr/>
    </dgm:pt>
    <dgm:pt modelId="{DA9B755C-A201-4A21-9527-EBF368332C07}" type="pres">
      <dgm:prSet presAssocID="{9715A74E-926F-43F5-B868-1F5263858C4C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C0BC36FD-8D07-46D3-92A3-B3F21CEAE255}" type="pres">
      <dgm:prSet presAssocID="{9715A74E-926F-43F5-B868-1F5263858C4C}" presName="childText" presStyleLbl="revTx" presStyleIdx="1" presStyleCnt="5">
        <dgm:presLayoutVars>
          <dgm:bulletEnabled val="1"/>
        </dgm:presLayoutVars>
      </dgm:prSet>
      <dgm:spPr/>
    </dgm:pt>
    <dgm:pt modelId="{D3651740-0DF0-485E-A8DE-447BD5BAB6D8}" type="pres">
      <dgm:prSet presAssocID="{B8BA4CFC-07AD-4FF8-8630-83938529E72A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47DB3774-A61B-40D2-93B6-2495C26B7785}" type="pres">
      <dgm:prSet presAssocID="{B8BA4CFC-07AD-4FF8-8630-83938529E72A}" presName="childText" presStyleLbl="revTx" presStyleIdx="2" presStyleCnt="5">
        <dgm:presLayoutVars>
          <dgm:bulletEnabled val="1"/>
        </dgm:presLayoutVars>
      </dgm:prSet>
      <dgm:spPr/>
    </dgm:pt>
    <dgm:pt modelId="{31C338D4-7A36-46E5-B784-EA42BF48DC27}" type="pres">
      <dgm:prSet presAssocID="{67445CB3-58B4-4CEE-90B3-DBA072E35B50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7AD2D6FE-4AFA-4F77-800B-17556111BD86}" type="pres">
      <dgm:prSet presAssocID="{67445CB3-58B4-4CEE-90B3-DBA072E35B50}" presName="childText" presStyleLbl="revTx" presStyleIdx="3" presStyleCnt="5">
        <dgm:presLayoutVars>
          <dgm:bulletEnabled val="1"/>
        </dgm:presLayoutVars>
      </dgm:prSet>
      <dgm:spPr/>
    </dgm:pt>
    <dgm:pt modelId="{AC55C404-CF49-4241-A700-E9AE3ABFAE2E}" type="pres">
      <dgm:prSet presAssocID="{C1D9BF5F-A346-42AB-8A08-B346F3AE00BA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3FB591D1-751E-4EE4-9F82-79E21F68DE50}" type="pres">
      <dgm:prSet presAssocID="{C1D9BF5F-A346-42AB-8A08-B346F3AE00BA}" presName="childText" presStyleLbl="revTx" presStyleIdx="4" presStyleCnt="5">
        <dgm:presLayoutVars>
          <dgm:bulletEnabled val="1"/>
        </dgm:presLayoutVars>
      </dgm:prSet>
      <dgm:spPr/>
    </dgm:pt>
    <dgm:pt modelId="{4D842A55-E11E-443D-869B-626740C81CB7}" type="pres">
      <dgm:prSet presAssocID="{6E5B302C-F9BC-450A-BA22-8D393EE01C14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51E6A99F-5F48-4389-A043-89F66318D385}" type="pres">
      <dgm:prSet presAssocID="{7B5A6C44-0048-4FE7-8618-0EEAA0C5C3FE}" presName="spacer" presStyleCnt="0"/>
      <dgm:spPr/>
    </dgm:pt>
    <dgm:pt modelId="{631925D1-F2A8-4145-95AF-A83AE02F9E71}" type="pres">
      <dgm:prSet presAssocID="{F3B64E28-35EE-4FAC-87D9-B7DBE6CADC01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74B798F9-CE13-43E5-BB1F-F41BE806C979}" type="pres">
      <dgm:prSet presAssocID="{6D86DC1C-7D0E-40D7-A18A-BFF18C3C6EAC}" presName="spacer" presStyleCnt="0"/>
      <dgm:spPr/>
    </dgm:pt>
    <dgm:pt modelId="{850F6951-20A4-46DA-83E1-4B323BECF16C}" type="pres">
      <dgm:prSet presAssocID="{5C1A05F4-0D78-450C-9818-BCDB75A7ED16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8537FB1B-F58E-45AD-A41B-5344F559B0AA}" type="pres">
      <dgm:prSet presAssocID="{C92E486E-23BD-479E-A5D7-694680DEF109}" presName="spacer" presStyleCnt="0"/>
      <dgm:spPr/>
    </dgm:pt>
    <dgm:pt modelId="{B75B7E4C-3932-41DF-B5F4-E0F83A799DF7}" type="pres">
      <dgm:prSet presAssocID="{FC0B97B9-7E38-4507-BDAF-96AFBAE9D746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46A2D01E-A0A5-4B78-9CB8-1AE5B476FCE6}" type="pres">
      <dgm:prSet presAssocID="{E7E176D5-247F-4C39-9F79-CB940A2885D9}" presName="spacer" presStyleCnt="0"/>
      <dgm:spPr/>
    </dgm:pt>
    <dgm:pt modelId="{830A2265-AFF2-4041-8F1F-501989F5B887}" type="pres">
      <dgm:prSet presAssocID="{8F16AF70-05BB-43DD-97EE-1CC7BE168A9C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535E0D00-B99C-4E14-B83C-931FC551841F}" srcId="{7942ADC2-E4E6-4990-9597-C99703CF856F}" destId="{0CA45F5C-49F1-4CB3-8084-8A27F8CD84C4}" srcOrd="0" destOrd="0" parTransId="{FF75B50A-3C44-4A52-90BD-1CC0642F4B12}" sibTransId="{CB5782C3-3314-4FB0-BDF9-69020A9918EF}"/>
    <dgm:cxn modelId="{1AA5F306-B018-4E07-A14F-41BFE557DA0E}" type="presOf" srcId="{8F16AF70-05BB-43DD-97EE-1CC7BE168A9C}" destId="{830A2265-AFF2-4041-8F1F-501989F5B887}" srcOrd="0" destOrd="0" presId="urn:microsoft.com/office/officeart/2005/8/layout/vList2"/>
    <dgm:cxn modelId="{73894609-1BB6-4607-A471-B07F5ABFDD52}" type="presOf" srcId="{67445CB3-58B4-4CEE-90B3-DBA072E35B50}" destId="{31C338D4-7A36-46E5-B784-EA42BF48DC27}" srcOrd="0" destOrd="0" presId="urn:microsoft.com/office/officeart/2005/8/layout/vList2"/>
    <dgm:cxn modelId="{53C54114-6B85-40C0-8649-11CB5220F783}" srcId="{C1D9BF5F-A346-42AB-8A08-B346F3AE00BA}" destId="{E0254CEE-7A41-48C1-A5E3-E75CD9AD5B65}" srcOrd="0" destOrd="0" parTransId="{984614C2-EBF1-4670-B9AD-D8B5ED994C7A}" sibTransId="{34920411-69A4-45AE-9F2B-D77A8BA896A7}"/>
    <dgm:cxn modelId="{2DD5DC25-E1A4-4EF1-A462-41C20DD58239}" type="presOf" srcId="{B8BA4CFC-07AD-4FF8-8630-83938529E72A}" destId="{D3651740-0DF0-485E-A8DE-447BD5BAB6D8}" srcOrd="0" destOrd="0" presId="urn:microsoft.com/office/officeart/2005/8/layout/vList2"/>
    <dgm:cxn modelId="{75C23C2F-3961-4EC8-9620-D783D78E510C}" srcId="{7942ADC2-E4E6-4990-9597-C99703CF856F}" destId="{8F16AF70-05BB-43DD-97EE-1CC7BE168A9C}" srcOrd="9" destOrd="0" parTransId="{6C29F931-6684-4751-B9F1-15628DB1DC3B}" sibTransId="{A0CA2E92-3F75-4CC5-AE6D-E73EAF5D5983}"/>
    <dgm:cxn modelId="{EC3C2D30-8278-4756-80D1-2E0807646C72}" type="presOf" srcId="{0CA45F5C-49F1-4CB3-8084-8A27F8CD84C4}" destId="{5D7779D3-54F0-48BD-9444-13AF88112F43}" srcOrd="0" destOrd="0" presId="urn:microsoft.com/office/officeart/2005/8/layout/vList2"/>
    <dgm:cxn modelId="{A58B083A-4B57-4420-A1AF-6654A9A42129}" srcId="{7942ADC2-E4E6-4990-9597-C99703CF856F}" destId="{C1D9BF5F-A346-42AB-8A08-B346F3AE00BA}" srcOrd="4" destOrd="0" parTransId="{2A584435-B605-4EA9-B78F-F1EE247D223C}" sibTransId="{F7320895-1493-48C7-978F-5B7762BA4F67}"/>
    <dgm:cxn modelId="{4D66823C-28A6-481A-A7CD-8F686BBEA0FC}" srcId="{9715A74E-926F-43F5-B868-1F5263858C4C}" destId="{91B1AE9E-D6CD-4EFE-BAC8-02367C7D9C4A}" srcOrd="0" destOrd="0" parTransId="{6DBDCFFE-7346-4097-AB72-F0CAC6967A8B}" sibTransId="{9F68A8E4-30AB-44D0-A8FE-BD8C70F2ABAF}"/>
    <dgm:cxn modelId="{8418DA60-8E6D-4AB5-9329-B4AAA38B69E0}" srcId="{7942ADC2-E4E6-4990-9597-C99703CF856F}" destId="{F3B64E28-35EE-4FAC-87D9-B7DBE6CADC01}" srcOrd="6" destOrd="0" parTransId="{72F293ED-4317-46AE-9338-2BED856C5D01}" sibTransId="{6D86DC1C-7D0E-40D7-A18A-BFF18C3C6EAC}"/>
    <dgm:cxn modelId="{C1EC586B-E6AF-444A-887C-7112E07AE8CF}" srcId="{7942ADC2-E4E6-4990-9597-C99703CF856F}" destId="{B8BA4CFC-07AD-4FF8-8630-83938529E72A}" srcOrd="2" destOrd="0" parTransId="{088C574B-3183-477F-A380-138CC791FDFE}" sibTransId="{4A68DBB6-EAE0-409C-AA3B-F152066071F1}"/>
    <dgm:cxn modelId="{30356D6C-2183-470D-9962-61A426EE2D66}" type="presOf" srcId="{F3B64E28-35EE-4FAC-87D9-B7DBE6CADC01}" destId="{631925D1-F2A8-4145-95AF-A83AE02F9E71}" srcOrd="0" destOrd="0" presId="urn:microsoft.com/office/officeart/2005/8/layout/vList2"/>
    <dgm:cxn modelId="{7FB03C4D-028A-411E-B774-C975CF4156BF}" type="presOf" srcId="{FC0B97B9-7E38-4507-BDAF-96AFBAE9D746}" destId="{B75B7E4C-3932-41DF-B5F4-E0F83A799DF7}" srcOrd="0" destOrd="0" presId="urn:microsoft.com/office/officeart/2005/8/layout/vList2"/>
    <dgm:cxn modelId="{7135DA58-0277-4393-94F5-6262E4D6DA4B}" srcId="{67445CB3-58B4-4CEE-90B3-DBA072E35B50}" destId="{3B911C83-DC05-4472-8997-83BD96BC7A0E}" srcOrd="0" destOrd="0" parTransId="{854F1A08-BB9A-43FE-B957-2451A49F73DF}" sibTransId="{2B42FF1E-9E41-4534-ABBE-6C4B360126A6}"/>
    <dgm:cxn modelId="{1EE55487-7F1B-409B-84FC-7E46DA66E993}" srcId="{7942ADC2-E4E6-4990-9597-C99703CF856F}" destId="{9715A74E-926F-43F5-B868-1F5263858C4C}" srcOrd="1" destOrd="0" parTransId="{882644EF-A05E-4794-8494-72B6BBA514D1}" sibTransId="{098705A4-2268-4422-B9E9-9E3E8065AA28}"/>
    <dgm:cxn modelId="{523AC991-9F4C-4C49-B9BC-F99FD4538C89}" srcId="{0CA45F5C-49F1-4CB3-8084-8A27F8CD84C4}" destId="{7F925E10-DBAA-48D3-B029-18AA87362CC0}" srcOrd="0" destOrd="0" parTransId="{4AF8F5F1-9D08-458D-9AB7-BC7B4A8A9BBF}" sibTransId="{F1CE174C-5C13-4313-AA9E-B70A54D87496}"/>
    <dgm:cxn modelId="{CC4AA0A1-45EC-4372-9967-A85D79DD0181}" srcId="{7942ADC2-E4E6-4990-9597-C99703CF856F}" destId="{FC0B97B9-7E38-4507-BDAF-96AFBAE9D746}" srcOrd="8" destOrd="0" parTransId="{1C068D1B-9E93-4C03-BFAD-83296A4C6663}" sibTransId="{E7E176D5-247F-4C39-9F79-CB940A2885D9}"/>
    <dgm:cxn modelId="{DA257AAD-21CB-4629-B025-6D8379A503C3}" type="presOf" srcId="{91B1AE9E-D6CD-4EFE-BAC8-02367C7D9C4A}" destId="{C0BC36FD-8D07-46D3-92A3-B3F21CEAE255}" srcOrd="0" destOrd="0" presId="urn:microsoft.com/office/officeart/2005/8/layout/vList2"/>
    <dgm:cxn modelId="{098598AE-A061-4EF4-9055-40A88F2F3C52}" type="presOf" srcId="{5C1A05F4-0D78-450C-9818-BCDB75A7ED16}" destId="{850F6951-20A4-46DA-83E1-4B323BECF16C}" srcOrd="0" destOrd="0" presId="urn:microsoft.com/office/officeart/2005/8/layout/vList2"/>
    <dgm:cxn modelId="{A00313B1-DAA6-442E-ACD3-080B5FA69DB7}" type="presOf" srcId="{7942ADC2-E4E6-4990-9597-C99703CF856F}" destId="{BDDBFA92-BE4B-4694-8240-FEEAF9E11153}" srcOrd="0" destOrd="0" presId="urn:microsoft.com/office/officeart/2005/8/layout/vList2"/>
    <dgm:cxn modelId="{4AE198B8-B090-4FB1-9346-C3167AF560B8}" type="presOf" srcId="{C1D9BF5F-A346-42AB-8A08-B346F3AE00BA}" destId="{AC55C404-CF49-4241-A700-E9AE3ABFAE2E}" srcOrd="0" destOrd="0" presId="urn:microsoft.com/office/officeart/2005/8/layout/vList2"/>
    <dgm:cxn modelId="{3009A3C0-1250-4E87-944A-D0CAB3EFCC8E}" srcId="{7942ADC2-E4E6-4990-9597-C99703CF856F}" destId="{67445CB3-58B4-4CEE-90B3-DBA072E35B50}" srcOrd="3" destOrd="0" parTransId="{39AFA4D1-0288-49A9-B9A9-F9B7FE4A61AE}" sibTransId="{F0BF5758-3797-4A73-B38E-7A8373320744}"/>
    <dgm:cxn modelId="{D3B801C4-8C47-4A46-BD48-D9785C3BA9DD}" type="presOf" srcId="{3B911C83-DC05-4472-8997-83BD96BC7A0E}" destId="{7AD2D6FE-4AFA-4F77-800B-17556111BD86}" srcOrd="0" destOrd="0" presId="urn:microsoft.com/office/officeart/2005/8/layout/vList2"/>
    <dgm:cxn modelId="{4A3A54DA-2069-4426-A67A-BA567056EF8C}" type="presOf" srcId="{E0254CEE-7A41-48C1-A5E3-E75CD9AD5B65}" destId="{3FB591D1-751E-4EE4-9F82-79E21F68DE50}" srcOrd="0" destOrd="0" presId="urn:microsoft.com/office/officeart/2005/8/layout/vList2"/>
    <dgm:cxn modelId="{41D0EFE2-0F08-415D-A8D9-194175C3A249}" srcId="{7942ADC2-E4E6-4990-9597-C99703CF856F}" destId="{5C1A05F4-0D78-450C-9818-BCDB75A7ED16}" srcOrd="7" destOrd="0" parTransId="{070D5B78-CA62-45BF-8A50-A4FE02DDFFAB}" sibTransId="{C92E486E-23BD-479E-A5D7-694680DEF109}"/>
    <dgm:cxn modelId="{2C1B6DE3-6ADA-4D1B-B240-473FE2C21F4C}" srcId="{7942ADC2-E4E6-4990-9597-C99703CF856F}" destId="{6E5B302C-F9BC-450A-BA22-8D393EE01C14}" srcOrd="5" destOrd="0" parTransId="{1BE783BA-C557-4B6F-948B-FDB08822DA6E}" sibTransId="{7B5A6C44-0048-4FE7-8618-0EEAA0C5C3FE}"/>
    <dgm:cxn modelId="{557333E6-4CA3-4902-9323-19BDA623A087}" type="presOf" srcId="{6E5B302C-F9BC-450A-BA22-8D393EE01C14}" destId="{4D842A55-E11E-443D-869B-626740C81CB7}" srcOrd="0" destOrd="0" presId="urn:microsoft.com/office/officeart/2005/8/layout/vList2"/>
    <dgm:cxn modelId="{086F81F2-8F9B-45C7-A91F-18478B484600}" type="presOf" srcId="{9715A74E-926F-43F5-B868-1F5263858C4C}" destId="{DA9B755C-A201-4A21-9527-EBF368332C07}" srcOrd="0" destOrd="0" presId="urn:microsoft.com/office/officeart/2005/8/layout/vList2"/>
    <dgm:cxn modelId="{A0FB61F5-36A7-449A-B0EC-A77BE79D2956}" type="presOf" srcId="{7F925E10-DBAA-48D3-B029-18AA87362CC0}" destId="{5A2FF809-DBB7-4D3F-9481-EF8B165C97AE}" srcOrd="0" destOrd="0" presId="urn:microsoft.com/office/officeart/2005/8/layout/vList2"/>
    <dgm:cxn modelId="{ED2A79FA-EFEA-4266-88F3-C31ED6ABA8BE}" srcId="{B8BA4CFC-07AD-4FF8-8630-83938529E72A}" destId="{C66BD2A0-7469-4717-8392-DC91A15045E7}" srcOrd="0" destOrd="0" parTransId="{2EE2CF93-210D-41A9-9002-A96B6C55B327}" sibTransId="{05A3B807-F1A8-4E8B-ABC8-FA11FBB424BF}"/>
    <dgm:cxn modelId="{593601FD-60B6-4CF7-9F4D-04680123BF9C}" type="presOf" srcId="{C66BD2A0-7469-4717-8392-DC91A15045E7}" destId="{47DB3774-A61B-40D2-93B6-2495C26B7785}" srcOrd="0" destOrd="0" presId="urn:microsoft.com/office/officeart/2005/8/layout/vList2"/>
    <dgm:cxn modelId="{6FFB1360-FD3A-4BA3-AFE1-1F803707DF1D}" type="presParOf" srcId="{BDDBFA92-BE4B-4694-8240-FEEAF9E11153}" destId="{5D7779D3-54F0-48BD-9444-13AF88112F43}" srcOrd="0" destOrd="0" presId="urn:microsoft.com/office/officeart/2005/8/layout/vList2"/>
    <dgm:cxn modelId="{07289AF9-0068-48C1-A6F0-6E57342B6447}" type="presParOf" srcId="{BDDBFA92-BE4B-4694-8240-FEEAF9E11153}" destId="{5A2FF809-DBB7-4D3F-9481-EF8B165C97AE}" srcOrd="1" destOrd="0" presId="urn:microsoft.com/office/officeart/2005/8/layout/vList2"/>
    <dgm:cxn modelId="{B7D53FD2-BE8A-4624-AEE7-B45C7B7B1A3D}" type="presParOf" srcId="{BDDBFA92-BE4B-4694-8240-FEEAF9E11153}" destId="{DA9B755C-A201-4A21-9527-EBF368332C07}" srcOrd="2" destOrd="0" presId="urn:microsoft.com/office/officeart/2005/8/layout/vList2"/>
    <dgm:cxn modelId="{4273F66C-8EEF-4F8B-8D64-928D98891759}" type="presParOf" srcId="{BDDBFA92-BE4B-4694-8240-FEEAF9E11153}" destId="{C0BC36FD-8D07-46D3-92A3-B3F21CEAE255}" srcOrd="3" destOrd="0" presId="urn:microsoft.com/office/officeart/2005/8/layout/vList2"/>
    <dgm:cxn modelId="{7FF4CAB2-9708-482A-8344-FC2AE3224F59}" type="presParOf" srcId="{BDDBFA92-BE4B-4694-8240-FEEAF9E11153}" destId="{D3651740-0DF0-485E-A8DE-447BD5BAB6D8}" srcOrd="4" destOrd="0" presId="urn:microsoft.com/office/officeart/2005/8/layout/vList2"/>
    <dgm:cxn modelId="{557A7685-121B-449A-A66A-C6B33FCECC07}" type="presParOf" srcId="{BDDBFA92-BE4B-4694-8240-FEEAF9E11153}" destId="{47DB3774-A61B-40D2-93B6-2495C26B7785}" srcOrd="5" destOrd="0" presId="urn:microsoft.com/office/officeart/2005/8/layout/vList2"/>
    <dgm:cxn modelId="{40C87850-BFD0-4F35-AAED-7C46631C3478}" type="presParOf" srcId="{BDDBFA92-BE4B-4694-8240-FEEAF9E11153}" destId="{31C338D4-7A36-46E5-B784-EA42BF48DC27}" srcOrd="6" destOrd="0" presId="urn:microsoft.com/office/officeart/2005/8/layout/vList2"/>
    <dgm:cxn modelId="{7FDEF94D-2C8F-48D5-BC94-FC38BC3504BF}" type="presParOf" srcId="{BDDBFA92-BE4B-4694-8240-FEEAF9E11153}" destId="{7AD2D6FE-4AFA-4F77-800B-17556111BD86}" srcOrd="7" destOrd="0" presId="urn:microsoft.com/office/officeart/2005/8/layout/vList2"/>
    <dgm:cxn modelId="{21894205-80D0-4BC3-9E64-82BC37EF779C}" type="presParOf" srcId="{BDDBFA92-BE4B-4694-8240-FEEAF9E11153}" destId="{AC55C404-CF49-4241-A700-E9AE3ABFAE2E}" srcOrd="8" destOrd="0" presId="urn:microsoft.com/office/officeart/2005/8/layout/vList2"/>
    <dgm:cxn modelId="{3AFE6063-22DA-4EA6-8CAA-C731C2D86A1F}" type="presParOf" srcId="{BDDBFA92-BE4B-4694-8240-FEEAF9E11153}" destId="{3FB591D1-751E-4EE4-9F82-79E21F68DE50}" srcOrd="9" destOrd="0" presId="urn:microsoft.com/office/officeart/2005/8/layout/vList2"/>
    <dgm:cxn modelId="{1639F02E-FAE8-4D5F-9B03-A0EB5939D648}" type="presParOf" srcId="{BDDBFA92-BE4B-4694-8240-FEEAF9E11153}" destId="{4D842A55-E11E-443D-869B-626740C81CB7}" srcOrd="10" destOrd="0" presId="urn:microsoft.com/office/officeart/2005/8/layout/vList2"/>
    <dgm:cxn modelId="{19D07A98-0F74-4253-8977-0B0822B6BAA7}" type="presParOf" srcId="{BDDBFA92-BE4B-4694-8240-FEEAF9E11153}" destId="{51E6A99F-5F48-4389-A043-89F66318D385}" srcOrd="11" destOrd="0" presId="urn:microsoft.com/office/officeart/2005/8/layout/vList2"/>
    <dgm:cxn modelId="{2ACF4F5A-461A-495C-BB8E-363A9BC61A4D}" type="presParOf" srcId="{BDDBFA92-BE4B-4694-8240-FEEAF9E11153}" destId="{631925D1-F2A8-4145-95AF-A83AE02F9E71}" srcOrd="12" destOrd="0" presId="urn:microsoft.com/office/officeart/2005/8/layout/vList2"/>
    <dgm:cxn modelId="{0A08CE15-BF67-45FB-9107-CF34F964927E}" type="presParOf" srcId="{BDDBFA92-BE4B-4694-8240-FEEAF9E11153}" destId="{74B798F9-CE13-43E5-BB1F-F41BE806C979}" srcOrd="13" destOrd="0" presId="urn:microsoft.com/office/officeart/2005/8/layout/vList2"/>
    <dgm:cxn modelId="{AD636C96-E2CD-4082-9FB6-99A92B491225}" type="presParOf" srcId="{BDDBFA92-BE4B-4694-8240-FEEAF9E11153}" destId="{850F6951-20A4-46DA-83E1-4B323BECF16C}" srcOrd="14" destOrd="0" presId="urn:microsoft.com/office/officeart/2005/8/layout/vList2"/>
    <dgm:cxn modelId="{1E229307-5A74-488B-BBC6-AFA29AA49AB1}" type="presParOf" srcId="{BDDBFA92-BE4B-4694-8240-FEEAF9E11153}" destId="{8537FB1B-F58E-45AD-A41B-5344F559B0AA}" srcOrd="15" destOrd="0" presId="urn:microsoft.com/office/officeart/2005/8/layout/vList2"/>
    <dgm:cxn modelId="{4A5EB914-8A35-45D7-A386-D7478857F3DA}" type="presParOf" srcId="{BDDBFA92-BE4B-4694-8240-FEEAF9E11153}" destId="{B75B7E4C-3932-41DF-B5F4-E0F83A799DF7}" srcOrd="16" destOrd="0" presId="urn:microsoft.com/office/officeart/2005/8/layout/vList2"/>
    <dgm:cxn modelId="{B882B0C5-6A02-4371-8C78-FF7D2B622664}" type="presParOf" srcId="{BDDBFA92-BE4B-4694-8240-FEEAF9E11153}" destId="{46A2D01E-A0A5-4B78-9CB8-1AE5B476FCE6}" srcOrd="17" destOrd="0" presId="urn:microsoft.com/office/officeart/2005/8/layout/vList2"/>
    <dgm:cxn modelId="{C3B51637-B91C-4F32-AF2F-A12A84CF3BEF}" type="presParOf" srcId="{BDDBFA92-BE4B-4694-8240-FEEAF9E11153}" destId="{830A2265-AFF2-4041-8F1F-501989F5B887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43EB78-DA07-4C45-849F-5D67F6DBD8BB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3D09EDC-EE22-485F-9D56-91A5F2FB213C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Aukštas mokytojų profesionalumas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8DD29-A801-446C-85EC-054CA134E203}" type="parTrans" cxnId="{FA941C6D-2883-46F2-9819-161222060700}">
      <dgm:prSet/>
      <dgm:spPr/>
      <dgm:t>
        <a:bodyPr/>
        <a:lstStyle/>
        <a:p>
          <a:endParaRPr lang="en-US"/>
        </a:p>
      </dgm:t>
    </dgm:pt>
    <dgm:pt modelId="{3490F5E1-7369-4A61-9CA9-B7970557E40F}" type="sibTrans" cxnId="{FA941C6D-2883-46F2-9819-161222060700}">
      <dgm:prSet/>
      <dgm:spPr/>
      <dgm:t>
        <a:bodyPr/>
        <a:lstStyle/>
        <a:p>
          <a:endParaRPr lang="en-US"/>
        </a:p>
      </dgm:t>
    </dgm:pt>
    <dgm:pt modelId="{78ED3946-94E0-40F5-BAED-AA7EE5EAF594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100 % mokytojų taiko formuojamąjį vertinimą, diferencijuoja ugdymą, naudoja aktyvius metodus.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6CA037-60F1-497F-B690-38347DDF491D}" type="parTrans" cxnId="{F1CC0B64-B50B-4C7F-A0F3-36FFA3EFA5F4}">
      <dgm:prSet/>
      <dgm:spPr/>
      <dgm:t>
        <a:bodyPr/>
        <a:lstStyle/>
        <a:p>
          <a:endParaRPr lang="en-US"/>
        </a:p>
      </dgm:t>
    </dgm:pt>
    <dgm:pt modelId="{0C7B5A80-ED19-4AA4-8141-81173561FEA0}" type="sibTrans" cxnId="{F1CC0B64-B50B-4C7F-A0F3-36FFA3EFA5F4}">
      <dgm:prSet/>
      <dgm:spPr/>
      <dgm:t>
        <a:bodyPr/>
        <a:lstStyle/>
        <a:p>
          <a:endParaRPr lang="en-US"/>
        </a:p>
      </dgm:t>
    </dgm:pt>
    <dgm:pt modelId="{5D5C5733-5FAD-40D9-9C9D-3E5657C5E018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Veiksminga pagalbos mokiniams sistema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E87EE9-EFFD-48D5-AFDE-116F7200E7FC}" type="parTrans" cxnId="{F30DD27B-C1F6-4B58-B70D-2BB6950FD5CC}">
      <dgm:prSet/>
      <dgm:spPr/>
      <dgm:t>
        <a:bodyPr/>
        <a:lstStyle/>
        <a:p>
          <a:endParaRPr lang="en-US"/>
        </a:p>
      </dgm:t>
    </dgm:pt>
    <dgm:pt modelId="{C03E502A-D886-4861-9F5F-D0088160D890}" type="sibTrans" cxnId="{F30DD27B-C1F6-4B58-B70D-2BB6950FD5CC}">
      <dgm:prSet/>
      <dgm:spPr/>
      <dgm:t>
        <a:bodyPr/>
        <a:lstStyle/>
        <a:p>
          <a:endParaRPr lang="en-US"/>
        </a:p>
      </dgm:t>
    </dgm:pt>
    <dgm:pt modelId="{ACA62F61-1950-4FF6-8FCA-05CB653F2BFB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90 % mokinių gauna pagalbą mokantis, tėvai tai taip pat patvirtina.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DEC059-162E-41F8-8D66-131EEF804D32}" type="parTrans" cxnId="{1CAFA132-1DC7-44BA-8204-22F8EDFB3882}">
      <dgm:prSet/>
      <dgm:spPr/>
      <dgm:t>
        <a:bodyPr/>
        <a:lstStyle/>
        <a:p>
          <a:endParaRPr lang="en-US"/>
        </a:p>
      </dgm:t>
    </dgm:pt>
    <dgm:pt modelId="{70A34867-75BB-43EC-BFCD-5599D859FDF0}" type="sibTrans" cxnId="{1CAFA132-1DC7-44BA-8204-22F8EDFB3882}">
      <dgm:prSet/>
      <dgm:spPr/>
      <dgm:t>
        <a:bodyPr/>
        <a:lstStyle/>
        <a:p>
          <a:endParaRPr lang="en-US"/>
        </a:p>
      </dgm:t>
    </dgm:pt>
    <dgm:pt modelId="{1708A99B-271B-4A64-8AAC-2824646ABD8A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Pagarbi ir saugi ugdymo aplinka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1E7918-B76F-4A6C-A9E1-78F5E4A1E089}" type="parTrans" cxnId="{9840C04E-2646-434B-9380-36F5654A99B2}">
      <dgm:prSet/>
      <dgm:spPr/>
      <dgm:t>
        <a:bodyPr/>
        <a:lstStyle/>
        <a:p>
          <a:endParaRPr lang="en-US"/>
        </a:p>
      </dgm:t>
    </dgm:pt>
    <dgm:pt modelId="{68EC2271-F6B7-4B2E-B6F7-40DFEEE066C7}" type="sibTrans" cxnId="{9840C04E-2646-434B-9380-36F5654A99B2}">
      <dgm:prSet/>
      <dgm:spPr/>
      <dgm:t>
        <a:bodyPr/>
        <a:lstStyle/>
        <a:p>
          <a:endParaRPr lang="en-US"/>
        </a:p>
      </dgm:t>
    </dgm:pt>
    <dgm:pt modelId="{064B9F1C-72C2-4080-9D54-98239234B8B6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Gimnazijoje vyrauja pagarbus bendravimas, pozityvi emocinė atmosfera.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0D49D0-881B-4692-B52E-5E776DA0EE2D}" type="parTrans" cxnId="{1B6D4A9B-CF82-49E7-86B0-E03E9CCA8070}">
      <dgm:prSet/>
      <dgm:spPr/>
      <dgm:t>
        <a:bodyPr/>
        <a:lstStyle/>
        <a:p>
          <a:endParaRPr lang="en-US"/>
        </a:p>
      </dgm:t>
    </dgm:pt>
    <dgm:pt modelId="{F40A22CA-16FD-444E-B5D6-1E8B8D126F1A}" type="sibTrans" cxnId="{1B6D4A9B-CF82-49E7-86B0-E03E9CCA8070}">
      <dgm:prSet/>
      <dgm:spPr/>
      <dgm:t>
        <a:bodyPr/>
        <a:lstStyle/>
        <a:p>
          <a:endParaRPr lang="en-US"/>
        </a:p>
      </dgm:t>
    </dgm:pt>
    <dgm:pt modelId="{6BA5BE69-A5A3-404D-9F2F-9CE51D337434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Stipri bendruomenė ir mokytojų bendradarbiavimas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EF242D-51C2-465A-B82C-E28DBBC8D448}" type="parTrans" cxnId="{B9374566-0DC1-4077-8273-36806DA187AE}">
      <dgm:prSet/>
      <dgm:spPr/>
      <dgm:t>
        <a:bodyPr/>
        <a:lstStyle/>
        <a:p>
          <a:endParaRPr lang="en-US"/>
        </a:p>
      </dgm:t>
    </dgm:pt>
    <dgm:pt modelId="{06CDB0C2-9913-4E3F-92F3-EB37160823E5}" type="sibTrans" cxnId="{B9374566-0DC1-4077-8273-36806DA187AE}">
      <dgm:prSet/>
      <dgm:spPr/>
      <dgm:t>
        <a:bodyPr/>
        <a:lstStyle/>
        <a:p>
          <a:endParaRPr lang="en-US"/>
        </a:p>
      </dgm:t>
    </dgm:pt>
    <dgm:pt modelId="{7B59C1E5-614C-48F1-B4DA-A489F3ED3CD6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Mokytojai aktyviai dalijasi patirtimi, vykdo integruotas veiklas, jaučiasi bendruomenės dalimi.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52E130-0769-4260-89AB-1B2BC4F1B96C}" type="parTrans" cxnId="{55816FBB-F640-4795-B64D-5448EB79802D}">
      <dgm:prSet/>
      <dgm:spPr/>
      <dgm:t>
        <a:bodyPr/>
        <a:lstStyle/>
        <a:p>
          <a:endParaRPr lang="en-US"/>
        </a:p>
      </dgm:t>
    </dgm:pt>
    <dgm:pt modelId="{406E7FB8-15F8-48DE-AEFA-F5DF4D739926}" type="sibTrans" cxnId="{55816FBB-F640-4795-B64D-5448EB79802D}">
      <dgm:prSet/>
      <dgm:spPr/>
      <dgm:t>
        <a:bodyPr/>
        <a:lstStyle/>
        <a:p>
          <a:endParaRPr lang="en-US"/>
        </a:p>
      </dgm:t>
    </dgm:pt>
    <dgm:pt modelId="{8BCE7844-F555-4CB2-96D4-6D52F72476D8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Efektyvi komunikacija ir administracijos prieinamumas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A43226-0429-47F7-8969-61CB8393CD15}" type="parTrans" cxnId="{ED3E0671-7167-4444-B512-DC72FC25A553}">
      <dgm:prSet/>
      <dgm:spPr/>
      <dgm:t>
        <a:bodyPr/>
        <a:lstStyle/>
        <a:p>
          <a:endParaRPr lang="en-US"/>
        </a:p>
      </dgm:t>
    </dgm:pt>
    <dgm:pt modelId="{6DA62AE6-16BC-406A-BF95-85CB25B99824}" type="sibTrans" cxnId="{ED3E0671-7167-4444-B512-DC72FC25A553}">
      <dgm:prSet/>
      <dgm:spPr/>
      <dgm:t>
        <a:bodyPr/>
        <a:lstStyle/>
        <a:p>
          <a:endParaRPr lang="en-US"/>
        </a:p>
      </dgm:t>
    </dgm:pt>
    <dgm:pt modelId="{87EE4482-B56E-4EA3-AF13-6BD66F2E32EF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Aiškūs lūkesčiai, savalaikė informacija tėvams, teigiamas administracijos palaikymo vertinimas.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6DB1A3-A483-4E0D-B894-EBFF8A540023}" type="parTrans" cxnId="{81E42AF1-06EF-47A9-8345-9A9D303AF95D}">
      <dgm:prSet/>
      <dgm:spPr/>
      <dgm:t>
        <a:bodyPr/>
        <a:lstStyle/>
        <a:p>
          <a:endParaRPr lang="en-US"/>
        </a:p>
      </dgm:t>
    </dgm:pt>
    <dgm:pt modelId="{70B324BE-A6F9-4C09-BE34-B87A0B4C5371}" type="sibTrans" cxnId="{81E42AF1-06EF-47A9-8345-9A9D303AF95D}">
      <dgm:prSet/>
      <dgm:spPr/>
      <dgm:t>
        <a:bodyPr/>
        <a:lstStyle/>
        <a:p>
          <a:endParaRPr lang="en-US"/>
        </a:p>
      </dgm:t>
    </dgm:pt>
    <dgm:pt modelId="{91217FC8-3496-4A81-A92E-62498912EC23}" type="pres">
      <dgm:prSet presAssocID="{AF43EB78-DA07-4C45-849F-5D67F6DBD8BB}" presName="Name0" presStyleCnt="0">
        <dgm:presLayoutVars>
          <dgm:dir/>
          <dgm:animLvl val="lvl"/>
          <dgm:resizeHandles val="exact"/>
        </dgm:presLayoutVars>
      </dgm:prSet>
      <dgm:spPr/>
    </dgm:pt>
    <dgm:pt modelId="{5F83F96E-0ED6-4CD6-9A35-E1F1366A241C}" type="pres">
      <dgm:prSet presAssocID="{23D09EDC-EE22-485F-9D56-91A5F2FB213C}" presName="linNode" presStyleCnt="0"/>
      <dgm:spPr/>
    </dgm:pt>
    <dgm:pt modelId="{D50C8E3E-48C4-4ABB-BCAC-735D1EF1A9E1}" type="pres">
      <dgm:prSet presAssocID="{23D09EDC-EE22-485F-9D56-91A5F2FB213C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0C8D88BA-C7BA-4AE8-86C7-1A64AD5E9276}" type="pres">
      <dgm:prSet presAssocID="{23D09EDC-EE22-485F-9D56-91A5F2FB213C}" presName="descendantText" presStyleLbl="alignAccFollowNode1" presStyleIdx="0" presStyleCnt="5">
        <dgm:presLayoutVars>
          <dgm:bulletEnabled val="1"/>
        </dgm:presLayoutVars>
      </dgm:prSet>
      <dgm:spPr/>
    </dgm:pt>
    <dgm:pt modelId="{5A060651-8A58-47B8-A939-FD39DBC73AD8}" type="pres">
      <dgm:prSet presAssocID="{3490F5E1-7369-4A61-9CA9-B7970557E40F}" presName="sp" presStyleCnt="0"/>
      <dgm:spPr/>
    </dgm:pt>
    <dgm:pt modelId="{645D4D26-CDAD-46E8-B6E8-AC236CA295E9}" type="pres">
      <dgm:prSet presAssocID="{5D5C5733-5FAD-40D9-9C9D-3E5657C5E018}" presName="linNode" presStyleCnt="0"/>
      <dgm:spPr/>
    </dgm:pt>
    <dgm:pt modelId="{5EF89E77-D1C7-475D-9725-171989A0F980}" type="pres">
      <dgm:prSet presAssocID="{5D5C5733-5FAD-40D9-9C9D-3E5657C5E018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321CDA77-31BF-4DBA-9212-B3C2EF14F949}" type="pres">
      <dgm:prSet presAssocID="{5D5C5733-5FAD-40D9-9C9D-3E5657C5E018}" presName="descendantText" presStyleLbl="alignAccFollowNode1" presStyleIdx="1" presStyleCnt="5">
        <dgm:presLayoutVars>
          <dgm:bulletEnabled val="1"/>
        </dgm:presLayoutVars>
      </dgm:prSet>
      <dgm:spPr/>
    </dgm:pt>
    <dgm:pt modelId="{102CB9F4-9211-43D6-9A15-12AC00C3C2BB}" type="pres">
      <dgm:prSet presAssocID="{C03E502A-D886-4861-9F5F-D0088160D890}" presName="sp" presStyleCnt="0"/>
      <dgm:spPr/>
    </dgm:pt>
    <dgm:pt modelId="{5A001FFF-CE49-4A27-8EFA-F66615F1451F}" type="pres">
      <dgm:prSet presAssocID="{1708A99B-271B-4A64-8AAC-2824646ABD8A}" presName="linNode" presStyleCnt="0"/>
      <dgm:spPr/>
    </dgm:pt>
    <dgm:pt modelId="{EE8D2863-078B-4262-920B-8499C0F76D49}" type="pres">
      <dgm:prSet presAssocID="{1708A99B-271B-4A64-8AAC-2824646ABD8A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75B3ED2B-58F8-4670-BCEB-2D8623EDC927}" type="pres">
      <dgm:prSet presAssocID="{1708A99B-271B-4A64-8AAC-2824646ABD8A}" presName="descendantText" presStyleLbl="alignAccFollowNode1" presStyleIdx="2" presStyleCnt="5">
        <dgm:presLayoutVars>
          <dgm:bulletEnabled val="1"/>
        </dgm:presLayoutVars>
      </dgm:prSet>
      <dgm:spPr/>
    </dgm:pt>
    <dgm:pt modelId="{89CADC5E-DC05-4E77-97B3-55012805CB88}" type="pres">
      <dgm:prSet presAssocID="{68EC2271-F6B7-4B2E-B6F7-40DFEEE066C7}" presName="sp" presStyleCnt="0"/>
      <dgm:spPr/>
    </dgm:pt>
    <dgm:pt modelId="{F5E7DFE3-339C-4095-8BAB-0E2EB8F89D72}" type="pres">
      <dgm:prSet presAssocID="{6BA5BE69-A5A3-404D-9F2F-9CE51D337434}" presName="linNode" presStyleCnt="0"/>
      <dgm:spPr/>
    </dgm:pt>
    <dgm:pt modelId="{D4DAA379-D517-481B-8DF0-B075BC7D4A63}" type="pres">
      <dgm:prSet presAssocID="{6BA5BE69-A5A3-404D-9F2F-9CE51D337434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EEB225B5-35D5-4A3F-B1B6-6EE3DF1D0939}" type="pres">
      <dgm:prSet presAssocID="{6BA5BE69-A5A3-404D-9F2F-9CE51D337434}" presName="descendantText" presStyleLbl="alignAccFollowNode1" presStyleIdx="3" presStyleCnt="5">
        <dgm:presLayoutVars>
          <dgm:bulletEnabled val="1"/>
        </dgm:presLayoutVars>
      </dgm:prSet>
      <dgm:spPr/>
    </dgm:pt>
    <dgm:pt modelId="{A4A1770A-8D5D-4E9F-8871-0D6CAB26E369}" type="pres">
      <dgm:prSet presAssocID="{06CDB0C2-9913-4E3F-92F3-EB37160823E5}" presName="sp" presStyleCnt="0"/>
      <dgm:spPr/>
    </dgm:pt>
    <dgm:pt modelId="{1AF3B5DD-E3EE-4A95-AB34-4D2D0482F44A}" type="pres">
      <dgm:prSet presAssocID="{8BCE7844-F555-4CB2-96D4-6D52F72476D8}" presName="linNode" presStyleCnt="0"/>
      <dgm:spPr/>
    </dgm:pt>
    <dgm:pt modelId="{CB93E36F-5EF4-4B47-8009-A6ADF7BB4BDB}" type="pres">
      <dgm:prSet presAssocID="{8BCE7844-F555-4CB2-96D4-6D52F72476D8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50F7720C-2A70-4F69-96B3-3F2000C5E907}" type="pres">
      <dgm:prSet presAssocID="{8BCE7844-F555-4CB2-96D4-6D52F72476D8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3DCFC803-3880-4F4E-B9E9-EF0A76DF744E}" type="presOf" srcId="{1708A99B-271B-4A64-8AAC-2824646ABD8A}" destId="{EE8D2863-078B-4262-920B-8499C0F76D49}" srcOrd="0" destOrd="0" presId="urn:microsoft.com/office/officeart/2005/8/layout/vList5"/>
    <dgm:cxn modelId="{E3E55D10-79A3-4E0C-B2DA-67F7387C3BD0}" type="presOf" srcId="{87EE4482-B56E-4EA3-AF13-6BD66F2E32EF}" destId="{50F7720C-2A70-4F69-96B3-3F2000C5E907}" srcOrd="0" destOrd="0" presId="urn:microsoft.com/office/officeart/2005/8/layout/vList5"/>
    <dgm:cxn modelId="{359BFE2F-D1A9-4379-A004-7D825567C71E}" type="presOf" srcId="{064B9F1C-72C2-4080-9D54-98239234B8B6}" destId="{75B3ED2B-58F8-4670-BCEB-2D8623EDC927}" srcOrd="0" destOrd="0" presId="urn:microsoft.com/office/officeart/2005/8/layout/vList5"/>
    <dgm:cxn modelId="{1CAFA132-1DC7-44BA-8204-22F8EDFB3882}" srcId="{5D5C5733-5FAD-40D9-9C9D-3E5657C5E018}" destId="{ACA62F61-1950-4FF6-8FCA-05CB653F2BFB}" srcOrd="0" destOrd="0" parTransId="{DADEC059-162E-41F8-8D66-131EEF804D32}" sibTransId="{70A34867-75BB-43EC-BFCD-5599D859FDF0}"/>
    <dgm:cxn modelId="{50F78D3D-E2EC-49B6-8B21-848DD4C83606}" type="presOf" srcId="{78ED3946-94E0-40F5-BAED-AA7EE5EAF594}" destId="{0C8D88BA-C7BA-4AE8-86C7-1A64AD5E9276}" srcOrd="0" destOrd="0" presId="urn:microsoft.com/office/officeart/2005/8/layout/vList5"/>
    <dgm:cxn modelId="{C757F75C-8A66-4EFE-82D6-B60F4CBA09A5}" type="presOf" srcId="{AF43EB78-DA07-4C45-849F-5D67F6DBD8BB}" destId="{91217FC8-3496-4A81-A92E-62498912EC23}" srcOrd="0" destOrd="0" presId="urn:microsoft.com/office/officeart/2005/8/layout/vList5"/>
    <dgm:cxn modelId="{F1CC0B64-B50B-4C7F-A0F3-36FFA3EFA5F4}" srcId="{23D09EDC-EE22-485F-9D56-91A5F2FB213C}" destId="{78ED3946-94E0-40F5-BAED-AA7EE5EAF594}" srcOrd="0" destOrd="0" parTransId="{B66CA037-60F1-497F-B690-38347DDF491D}" sibTransId="{0C7B5A80-ED19-4AA4-8141-81173561FEA0}"/>
    <dgm:cxn modelId="{B9374566-0DC1-4077-8273-36806DA187AE}" srcId="{AF43EB78-DA07-4C45-849F-5D67F6DBD8BB}" destId="{6BA5BE69-A5A3-404D-9F2F-9CE51D337434}" srcOrd="3" destOrd="0" parTransId="{CEEF242D-51C2-465A-B82C-E28DBBC8D448}" sibTransId="{06CDB0C2-9913-4E3F-92F3-EB37160823E5}"/>
    <dgm:cxn modelId="{FA941C6D-2883-46F2-9819-161222060700}" srcId="{AF43EB78-DA07-4C45-849F-5D67F6DBD8BB}" destId="{23D09EDC-EE22-485F-9D56-91A5F2FB213C}" srcOrd="0" destOrd="0" parTransId="{F3F8DD29-A801-446C-85EC-054CA134E203}" sibTransId="{3490F5E1-7369-4A61-9CA9-B7970557E40F}"/>
    <dgm:cxn modelId="{9840C04E-2646-434B-9380-36F5654A99B2}" srcId="{AF43EB78-DA07-4C45-849F-5D67F6DBD8BB}" destId="{1708A99B-271B-4A64-8AAC-2824646ABD8A}" srcOrd="2" destOrd="0" parTransId="{331E7918-B76F-4A6C-A9E1-78F5E4A1E089}" sibTransId="{68EC2271-F6B7-4B2E-B6F7-40DFEEE066C7}"/>
    <dgm:cxn modelId="{ED3E0671-7167-4444-B512-DC72FC25A553}" srcId="{AF43EB78-DA07-4C45-849F-5D67F6DBD8BB}" destId="{8BCE7844-F555-4CB2-96D4-6D52F72476D8}" srcOrd="4" destOrd="0" parTransId="{15A43226-0429-47F7-8969-61CB8393CD15}" sibTransId="{6DA62AE6-16BC-406A-BF95-85CB25B99824}"/>
    <dgm:cxn modelId="{F30DD27B-C1F6-4B58-B70D-2BB6950FD5CC}" srcId="{AF43EB78-DA07-4C45-849F-5D67F6DBD8BB}" destId="{5D5C5733-5FAD-40D9-9C9D-3E5657C5E018}" srcOrd="1" destOrd="0" parTransId="{EEE87EE9-EFFD-48D5-AFDE-116F7200E7FC}" sibTransId="{C03E502A-D886-4861-9F5F-D0088160D890}"/>
    <dgm:cxn modelId="{B9535A7E-0C60-4205-A468-B1B4607C3D33}" type="presOf" srcId="{8BCE7844-F555-4CB2-96D4-6D52F72476D8}" destId="{CB93E36F-5EF4-4B47-8009-A6ADF7BB4BDB}" srcOrd="0" destOrd="0" presId="urn:microsoft.com/office/officeart/2005/8/layout/vList5"/>
    <dgm:cxn modelId="{62B21E98-0B1A-4BE1-AC83-74C07DEEF6FB}" type="presOf" srcId="{5D5C5733-5FAD-40D9-9C9D-3E5657C5E018}" destId="{5EF89E77-D1C7-475D-9725-171989A0F980}" srcOrd="0" destOrd="0" presId="urn:microsoft.com/office/officeart/2005/8/layout/vList5"/>
    <dgm:cxn modelId="{1B6D4A9B-CF82-49E7-86B0-E03E9CCA8070}" srcId="{1708A99B-271B-4A64-8AAC-2824646ABD8A}" destId="{064B9F1C-72C2-4080-9D54-98239234B8B6}" srcOrd="0" destOrd="0" parTransId="{740D49D0-881B-4692-B52E-5E776DA0EE2D}" sibTransId="{F40A22CA-16FD-444E-B5D6-1E8B8D126F1A}"/>
    <dgm:cxn modelId="{0061D7AB-3D2B-45DC-A0FB-BACF0C41F1B7}" type="presOf" srcId="{7B59C1E5-614C-48F1-B4DA-A489F3ED3CD6}" destId="{EEB225B5-35D5-4A3F-B1B6-6EE3DF1D0939}" srcOrd="0" destOrd="0" presId="urn:microsoft.com/office/officeart/2005/8/layout/vList5"/>
    <dgm:cxn modelId="{55816FBB-F640-4795-B64D-5448EB79802D}" srcId="{6BA5BE69-A5A3-404D-9F2F-9CE51D337434}" destId="{7B59C1E5-614C-48F1-B4DA-A489F3ED3CD6}" srcOrd="0" destOrd="0" parTransId="{F652E130-0769-4260-89AB-1B2BC4F1B96C}" sibTransId="{406E7FB8-15F8-48DE-AEFA-F5DF4D739926}"/>
    <dgm:cxn modelId="{37C70DE5-32CB-4CA3-812D-503E1A8679E3}" type="presOf" srcId="{6BA5BE69-A5A3-404D-9F2F-9CE51D337434}" destId="{D4DAA379-D517-481B-8DF0-B075BC7D4A63}" srcOrd="0" destOrd="0" presId="urn:microsoft.com/office/officeart/2005/8/layout/vList5"/>
    <dgm:cxn modelId="{30DF3AE8-B4AF-4BA8-B696-67F75A66D59A}" type="presOf" srcId="{ACA62F61-1950-4FF6-8FCA-05CB653F2BFB}" destId="{321CDA77-31BF-4DBA-9212-B3C2EF14F949}" srcOrd="0" destOrd="0" presId="urn:microsoft.com/office/officeart/2005/8/layout/vList5"/>
    <dgm:cxn modelId="{BFA12DEB-05FF-40AD-9010-9336959B9B97}" type="presOf" srcId="{23D09EDC-EE22-485F-9D56-91A5F2FB213C}" destId="{D50C8E3E-48C4-4ABB-BCAC-735D1EF1A9E1}" srcOrd="0" destOrd="0" presId="urn:microsoft.com/office/officeart/2005/8/layout/vList5"/>
    <dgm:cxn modelId="{81E42AF1-06EF-47A9-8345-9A9D303AF95D}" srcId="{8BCE7844-F555-4CB2-96D4-6D52F72476D8}" destId="{87EE4482-B56E-4EA3-AF13-6BD66F2E32EF}" srcOrd="0" destOrd="0" parTransId="{726DB1A3-A483-4E0D-B894-EBFF8A540023}" sibTransId="{70B324BE-A6F9-4C09-BE34-B87A0B4C5371}"/>
    <dgm:cxn modelId="{02E06042-D71C-4D87-8B30-A1BF61095A44}" type="presParOf" srcId="{91217FC8-3496-4A81-A92E-62498912EC23}" destId="{5F83F96E-0ED6-4CD6-9A35-E1F1366A241C}" srcOrd="0" destOrd="0" presId="urn:microsoft.com/office/officeart/2005/8/layout/vList5"/>
    <dgm:cxn modelId="{69B15D96-BD01-42A4-9E6A-026BD9973692}" type="presParOf" srcId="{5F83F96E-0ED6-4CD6-9A35-E1F1366A241C}" destId="{D50C8E3E-48C4-4ABB-BCAC-735D1EF1A9E1}" srcOrd="0" destOrd="0" presId="urn:microsoft.com/office/officeart/2005/8/layout/vList5"/>
    <dgm:cxn modelId="{4A65B689-72F2-4CCA-89EC-6275F01475B8}" type="presParOf" srcId="{5F83F96E-0ED6-4CD6-9A35-E1F1366A241C}" destId="{0C8D88BA-C7BA-4AE8-86C7-1A64AD5E9276}" srcOrd="1" destOrd="0" presId="urn:microsoft.com/office/officeart/2005/8/layout/vList5"/>
    <dgm:cxn modelId="{4BE6E4B7-C1EC-4F02-B8B4-5F0AA188DD0B}" type="presParOf" srcId="{91217FC8-3496-4A81-A92E-62498912EC23}" destId="{5A060651-8A58-47B8-A939-FD39DBC73AD8}" srcOrd="1" destOrd="0" presId="urn:microsoft.com/office/officeart/2005/8/layout/vList5"/>
    <dgm:cxn modelId="{E41A482B-9587-48E2-813F-9D419B5D9A00}" type="presParOf" srcId="{91217FC8-3496-4A81-A92E-62498912EC23}" destId="{645D4D26-CDAD-46E8-B6E8-AC236CA295E9}" srcOrd="2" destOrd="0" presId="urn:microsoft.com/office/officeart/2005/8/layout/vList5"/>
    <dgm:cxn modelId="{002C21A6-370E-492A-A015-245EBBB81C45}" type="presParOf" srcId="{645D4D26-CDAD-46E8-B6E8-AC236CA295E9}" destId="{5EF89E77-D1C7-475D-9725-171989A0F980}" srcOrd="0" destOrd="0" presId="urn:microsoft.com/office/officeart/2005/8/layout/vList5"/>
    <dgm:cxn modelId="{C78FC7C3-2594-4DE4-9264-F5C8DBC947DC}" type="presParOf" srcId="{645D4D26-CDAD-46E8-B6E8-AC236CA295E9}" destId="{321CDA77-31BF-4DBA-9212-B3C2EF14F949}" srcOrd="1" destOrd="0" presId="urn:microsoft.com/office/officeart/2005/8/layout/vList5"/>
    <dgm:cxn modelId="{4B360A1B-9E37-4E28-A2FE-6CB9125AF265}" type="presParOf" srcId="{91217FC8-3496-4A81-A92E-62498912EC23}" destId="{102CB9F4-9211-43D6-9A15-12AC00C3C2BB}" srcOrd="3" destOrd="0" presId="urn:microsoft.com/office/officeart/2005/8/layout/vList5"/>
    <dgm:cxn modelId="{CC1C9A53-F5AE-4F23-A273-E24B22E5870B}" type="presParOf" srcId="{91217FC8-3496-4A81-A92E-62498912EC23}" destId="{5A001FFF-CE49-4A27-8EFA-F66615F1451F}" srcOrd="4" destOrd="0" presId="urn:microsoft.com/office/officeart/2005/8/layout/vList5"/>
    <dgm:cxn modelId="{63018571-3512-45EA-9AB2-95D43BB0D8DC}" type="presParOf" srcId="{5A001FFF-CE49-4A27-8EFA-F66615F1451F}" destId="{EE8D2863-078B-4262-920B-8499C0F76D49}" srcOrd="0" destOrd="0" presId="urn:microsoft.com/office/officeart/2005/8/layout/vList5"/>
    <dgm:cxn modelId="{70B3E7C2-6C3F-4E1F-8D45-7BD899278E37}" type="presParOf" srcId="{5A001FFF-CE49-4A27-8EFA-F66615F1451F}" destId="{75B3ED2B-58F8-4670-BCEB-2D8623EDC927}" srcOrd="1" destOrd="0" presId="urn:microsoft.com/office/officeart/2005/8/layout/vList5"/>
    <dgm:cxn modelId="{D8F86F6C-D6F2-489A-A04E-1BC30070DEB5}" type="presParOf" srcId="{91217FC8-3496-4A81-A92E-62498912EC23}" destId="{89CADC5E-DC05-4E77-97B3-55012805CB88}" srcOrd="5" destOrd="0" presId="urn:microsoft.com/office/officeart/2005/8/layout/vList5"/>
    <dgm:cxn modelId="{707A8ECA-7457-4349-B89A-E79DB86C9D5A}" type="presParOf" srcId="{91217FC8-3496-4A81-A92E-62498912EC23}" destId="{F5E7DFE3-339C-4095-8BAB-0E2EB8F89D72}" srcOrd="6" destOrd="0" presId="urn:microsoft.com/office/officeart/2005/8/layout/vList5"/>
    <dgm:cxn modelId="{6E880BAE-CED1-44A0-B9A0-B948C63E2195}" type="presParOf" srcId="{F5E7DFE3-339C-4095-8BAB-0E2EB8F89D72}" destId="{D4DAA379-D517-481B-8DF0-B075BC7D4A63}" srcOrd="0" destOrd="0" presId="urn:microsoft.com/office/officeart/2005/8/layout/vList5"/>
    <dgm:cxn modelId="{016CDF1D-BEBD-4EBE-B32C-792BAEDCBEC3}" type="presParOf" srcId="{F5E7DFE3-339C-4095-8BAB-0E2EB8F89D72}" destId="{EEB225B5-35D5-4A3F-B1B6-6EE3DF1D0939}" srcOrd="1" destOrd="0" presId="urn:microsoft.com/office/officeart/2005/8/layout/vList5"/>
    <dgm:cxn modelId="{350E1C3A-35A8-4152-80C7-052337FEF71D}" type="presParOf" srcId="{91217FC8-3496-4A81-A92E-62498912EC23}" destId="{A4A1770A-8D5D-4E9F-8871-0D6CAB26E369}" srcOrd="7" destOrd="0" presId="urn:microsoft.com/office/officeart/2005/8/layout/vList5"/>
    <dgm:cxn modelId="{1AF8AC06-CF0D-4081-A4BF-1B1F3FAABAC4}" type="presParOf" srcId="{91217FC8-3496-4A81-A92E-62498912EC23}" destId="{1AF3B5DD-E3EE-4A95-AB34-4D2D0482F44A}" srcOrd="8" destOrd="0" presId="urn:microsoft.com/office/officeart/2005/8/layout/vList5"/>
    <dgm:cxn modelId="{ABDB07FB-705F-4A76-A0E2-BFBCCE192AE2}" type="presParOf" srcId="{1AF3B5DD-E3EE-4A95-AB34-4D2D0482F44A}" destId="{CB93E36F-5EF4-4B47-8009-A6ADF7BB4BDB}" srcOrd="0" destOrd="0" presId="urn:microsoft.com/office/officeart/2005/8/layout/vList5"/>
    <dgm:cxn modelId="{17DD6D8E-0D9D-4869-991E-EEC9AF299463}" type="presParOf" srcId="{1AF3B5DD-E3EE-4A95-AB34-4D2D0482F44A}" destId="{50F7720C-2A70-4F69-96B3-3F2000C5E90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0A908F-9CE6-4851-991D-93F56780A9D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6C02C4-E1BE-44EE-A7D2-7BC14EF6FF80}">
      <dgm:prSet/>
      <dgm:spPr/>
      <dgm:t>
        <a:bodyPr/>
        <a:lstStyle/>
        <a:p>
          <a:r>
            <a:rPr lang="lt-LT" b="1" dirty="0">
              <a:latin typeface="Times New Roman" panose="02020603050405020304" pitchFamily="18" charset="0"/>
              <a:cs typeface="Times New Roman" panose="02020603050405020304" pitchFamily="18" charset="0"/>
            </a:rPr>
            <a:t>Pagarbus mokytojų ir mokinių bendravimas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815A04-FE5C-476F-BF10-279F5F3890E2}" type="parTrans" cxnId="{D58F6981-EB14-4C2E-A158-4C85BD657B8A}">
      <dgm:prSet/>
      <dgm:spPr/>
      <dgm:t>
        <a:bodyPr/>
        <a:lstStyle/>
        <a:p>
          <a:endParaRPr lang="en-US"/>
        </a:p>
      </dgm:t>
    </dgm:pt>
    <dgm:pt modelId="{A402ECA9-F07D-41B2-86E3-3F2BCE13E785}" type="sibTrans" cxnId="{D58F6981-EB14-4C2E-A158-4C85BD657B8A}">
      <dgm:prSet/>
      <dgm:spPr/>
      <dgm:t>
        <a:bodyPr/>
        <a:lstStyle/>
        <a:p>
          <a:endParaRPr lang="en-US"/>
        </a:p>
      </dgm:t>
    </dgm:pt>
    <dgm:pt modelId="{73A6A6D3-7C1B-48AA-99E2-9DE12090079F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89 % mokinių jaučia pagarbų mokytojų bendravimą.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B9DCA7-AE8A-4A13-995C-0E5D4ED01CF0}" type="parTrans" cxnId="{73998B1F-2DBD-4240-A282-8933E79096F3}">
      <dgm:prSet/>
      <dgm:spPr/>
      <dgm:t>
        <a:bodyPr/>
        <a:lstStyle/>
        <a:p>
          <a:endParaRPr lang="en-US"/>
        </a:p>
      </dgm:t>
    </dgm:pt>
    <dgm:pt modelId="{04957660-5C95-4499-8C77-1F25F80B946B}" type="sibTrans" cxnId="{73998B1F-2DBD-4240-A282-8933E79096F3}">
      <dgm:prSet/>
      <dgm:spPr/>
      <dgm:t>
        <a:bodyPr/>
        <a:lstStyle/>
        <a:p>
          <a:endParaRPr lang="en-US"/>
        </a:p>
      </dgm:t>
    </dgm:pt>
    <dgm:pt modelId="{75D0B34A-66CC-486E-9CE8-948E6B4CCE63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Dauguma mokinių patys laikosi pagarbios komunikacijos.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33AEE1-95E7-4EAF-875B-5A3E192D1F24}" type="parTrans" cxnId="{7D714634-1CA1-448C-8F86-BC013D86AF7E}">
      <dgm:prSet/>
      <dgm:spPr/>
      <dgm:t>
        <a:bodyPr/>
        <a:lstStyle/>
        <a:p>
          <a:endParaRPr lang="en-US"/>
        </a:p>
      </dgm:t>
    </dgm:pt>
    <dgm:pt modelId="{95FEB5F7-982A-4228-BDC7-AC9C28157BD1}" type="sibTrans" cxnId="{7D714634-1CA1-448C-8F86-BC013D86AF7E}">
      <dgm:prSet/>
      <dgm:spPr/>
      <dgm:t>
        <a:bodyPr/>
        <a:lstStyle/>
        <a:p>
          <a:endParaRPr lang="en-US"/>
        </a:p>
      </dgm:t>
    </dgm:pt>
    <dgm:pt modelId="{BD750A80-F045-4F49-A254-5930BDD6FF84}">
      <dgm:prSet/>
      <dgm:spPr/>
      <dgm:t>
        <a:bodyPr/>
        <a:lstStyle/>
        <a:p>
          <a:r>
            <a:rPr lang="lt-LT" b="1" dirty="0">
              <a:latin typeface="Times New Roman" panose="02020603050405020304" pitchFamily="18" charset="0"/>
              <a:cs typeface="Times New Roman" panose="02020603050405020304" pitchFamily="18" charset="0"/>
            </a:rPr>
            <a:t>Pagalbos prieinamumas mokantis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EE08AE-65EC-40AF-B8FC-AA1A33787426}" type="parTrans" cxnId="{E373915F-847D-4BB2-8A1A-5583ECEEFD84}">
      <dgm:prSet/>
      <dgm:spPr/>
      <dgm:t>
        <a:bodyPr/>
        <a:lstStyle/>
        <a:p>
          <a:endParaRPr lang="en-US"/>
        </a:p>
      </dgm:t>
    </dgm:pt>
    <dgm:pt modelId="{B65DC563-BAED-45BF-A8A5-F94DC2AA9419}" type="sibTrans" cxnId="{E373915F-847D-4BB2-8A1A-5583ECEEFD84}">
      <dgm:prSet/>
      <dgm:spPr/>
      <dgm:t>
        <a:bodyPr/>
        <a:lstStyle/>
        <a:p>
          <a:endParaRPr lang="en-US"/>
        </a:p>
      </dgm:t>
    </dgm:pt>
    <dgm:pt modelId="{B57A1A82-CE91-4335-8C06-8A8F053F1741}">
      <dgm:prSet/>
      <dgm:spPr/>
      <dgm:t>
        <a:bodyPr/>
        <a:lstStyle/>
        <a:p>
          <a:r>
            <a:rPr lang="lt-LT">
              <a:latin typeface="Times New Roman" panose="02020603050405020304" pitchFamily="18" charset="0"/>
              <a:cs typeface="Times New Roman" panose="02020603050405020304" pitchFamily="18" charset="0"/>
            </a:rPr>
            <a:t>90 % mokinių gali kreiptis į mokytojus ir gauti pagalbą, kai jos reikia.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CE83B0-4206-48D1-BC1E-1B89A13B4D12}" type="parTrans" cxnId="{385FEA7E-B1B0-4470-984D-CA7528216852}">
      <dgm:prSet/>
      <dgm:spPr/>
      <dgm:t>
        <a:bodyPr/>
        <a:lstStyle/>
        <a:p>
          <a:endParaRPr lang="en-US"/>
        </a:p>
      </dgm:t>
    </dgm:pt>
    <dgm:pt modelId="{7CCF7294-424A-4EF4-8287-0C91709D0AE1}" type="sibTrans" cxnId="{385FEA7E-B1B0-4470-984D-CA7528216852}">
      <dgm:prSet/>
      <dgm:spPr/>
      <dgm:t>
        <a:bodyPr/>
        <a:lstStyle/>
        <a:p>
          <a:endParaRPr lang="en-US"/>
        </a:p>
      </dgm:t>
    </dgm:pt>
    <dgm:pt modelId="{D5644052-1932-4175-BE84-10E456FE4951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Saugi emocinė ir fizinė aplinka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53E137-030F-478A-8996-14D343DC4095}" type="parTrans" cxnId="{4A4ABAD2-9EBC-4E3D-A54D-8D872CFCAA0C}">
      <dgm:prSet/>
      <dgm:spPr/>
      <dgm:t>
        <a:bodyPr/>
        <a:lstStyle/>
        <a:p>
          <a:endParaRPr lang="en-US"/>
        </a:p>
      </dgm:t>
    </dgm:pt>
    <dgm:pt modelId="{E6888CA2-B206-4AB1-8CDC-DDE8641DCD0E}" type="sibTrans" cxnId="{4A4ABAD2-9EBC-4E3D-A54D-8D872CFCAA0C}">
      <dgm:prSet/>
      <dgm:spPr/>
      <dgm:t>
        <a:bodyPr/>
        <a:lstStyle/>
        <a:p>
          <a:endParaRPr lang="en-US"/>
        </a:p>
      </dgm:t>
    </dgm:pt>
    <dgm:pt modelId="{53BD4BA7-EDDE-414F-BC2A-34E682FFD00B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80 % mokinių jaučiasi saugūs gimnazijoje.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750995-3EFC-4C3C-BA00-B64B316BD8C1}" type="parTrans" cxnId="{EE4D9317-5FD0-4D07-8802-3C0C5B7CD81E}">
      <dgm:prSet/>
      <dgm:spPr/>
      <dgm:t>
        <a:bodyPr/>
        <a:lstStyle/>
        <a:p>
          <a:endParaRPr lang="en-US"/>
        </a:p>
      </dgm:t>
    </dgm:pt>
    <dgm:pt modelId="{B067FE89-8A1B-4FE7-AD04-E3FFFBFC6552}" type="sibTrans" cxnId="{EE4D9317-5FD0-4D07-8802-3C0C5B7CD81E}">
      <dgm:prSet/>
      <dgm:spPr/>
      <dgm:t>
        <a:bodyPr/>
        <a:lstStyle/>
        <a:p>
          <a:endParaRPr lang="en-US"/>
        </a:p>
      </dgm:t>
    </dgm:pt>
    <dgm:pt modelId="{282B676F-6189-4E00-8E4D-140AFA297AE1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Patyčių atvejai dažniausiai sprendžiami.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43264C-70B8-4350-B21D-A31C99671B34}" type="parTrans" cxnId="{96F9B636-D7BB-4D5E-BE2E-9F4D885BB778}">
      <dgm:prSet/>
      <dgm:spPr/>
      <dgm:t>
        <a:bodyPr/>
        <a:lstStyle/>
        <a:p>
          <a:endParaRPr lang="en-US"/>
        </a:p>
      </dgm:t>
    </dgm:pt>
    <dgm:pt modelId="{FB286283-6FB7-45F5-9C06-294601398125}" type="sibTrans" cxnId="{96F9B636-D7BB-4D5E-BE2E-9F4D885BB778}">
      <dgm:prSet/>
      <dgm:spPr/>
      <dgm:t>
        <a:bodyPr/>
        <a:lstStyle/>
        <a:p>
          <a:endParaRPr lang="en-US"/>
        </a:p>
      </dgm:t>
    </dgm:pt>
    <dgm:pt modelId="{EA423BB4-1D8D-45B7-B353-95042CFCE101}">
      <dgm:prSet/>
      <dgm:spPr/>
      <dgm:t>
        <a:bodyPr/>
        <a:lstStyle/>
        <a:p>
          <a:r>
            <a:rPr lang="lt-LT" b="1">
              <a:latin typeface="Times New Roman" panose="02020603050405020304" pitchFamily="18" charset="0"/>
              <a:cs typeface="Times New Roman" panose="02020603050405020304" pitchFamily="18" charset="0"/>
            </a:rPr>
            <a:t>Aiškūs pamokų lūkesčiai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EE79A3-6C20-4067-BF76-49B6A4AF909D}" type="parTrans" cxnId="{CBC70896-7096-4410-A0A8-94B2A356CF73}">
      <dgm:prSet/>
      <dgm:spPr/>
      <dgm:t>
        <a:bodyPr/>
        <a:lstStyle/>
        <a:p>
          <a:endParaRPr lang="en-US"/>
        </a:p>
      </dgm:t>
    </dgm:pt>
    <dgm:pt modelId="{29CB650E-EF1C-412D-8A44-072C29279A64}" type="sibTrans" cxnId="{CBC70896-7096-4410-A0A8-94B2A356CF73}">
      <dgm:prSet/>
      <dgm:spPr/>
      <dgm:t>
        <a:bodyPr/>
        <a:lstStyle/>
        <a:p>
          <a:endParaRPr lang="en-US"/>
        </a:p>
      </dgm:t>
    </dgm:pt>
    <dgm:pt modelId="{F302E6B6-013F-4BB6-8E2B-2EF98997DB32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81 % mokinių supranta, ko iš jų tikimasi pamokose.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1633C8-F613-4AF2-A7EA-FA674A94B9A6}" type="parTrans" cxnId="{E0D83DEB-10A3-4E84-A15B-180F48EE7CCB}">
      <dgm:prSet/>
      <dgm:spPr/>
      <dgm:t>
        <a:bodyPr/>
        <a:lstStyle/>
        <a:p>
          <a:endParaRPr lang="en-US"/>
        </a:p>
      </dgm:t>
    </dgm:pt>
    <dgm:pt modelId="{2B4E5515-6046-498E-A003-4283BD89B2A3}" type="sibTrans" cxnId="{E0D83DEB-10A3-4E84-A15B-180F48EE7CCB}">
      <dgm:prSet/>
      <dgm:spPr/>
      <dgm:t>
        <a:bodyPr/>
        <a:lstStyle/>
        <a:p>
          <a:endParaRPr lang="en-US"/>
        </a:p>
      </dgm:t>
    </dgm:pt>
    <dgm:pt modelId="{08BB3EA7-D849-422D-A70C-27FF21D28B8A}">
      <dgm:prSet/>
      <dgm:spPr/>
      <dgm:t>
        <a:bodyPr/>
        <a:lstStyle/>
        <a:p>
          <a:r>
            <a:rPr lang="lt-LT" b="1" dirty="0">
              <a:latin typeface="Times New Roman" panose="02020603050405020304" pitchFamily="18" charset="0"/>
              <a:cs typeface="Times New Roman" panose="02020603050405020304" pitchFamily="18" charset="0"/>
            </a:rPr>
            <a:t>Mokinių įsitraukimas į mokyklos gyvenimą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0F8909-DF77-4938-9AA5-7DDAA8784DC1}" type="parTrans" cxnId="{BD3AF818-D0CF-46E2-8C94-FDCF5303F9B8}">
      <dgm:prSet/>
      <dgm:spPr/>
      <dgm:t>
        <a:bodyPr/>
        <a:lstStyle/>
        <a:p>
          <a:endParaRPr lang="en-US"/>
        </a:p>
      </dgm:t>
    </dgm:pt>
    <dgm:pt modelId="{7C0C7965-40CB-4536-B1EF-385FA023B6AB}" type="sibTrans" cxnId="{BD3AF818-D0CF-46E2-8C94-FDCF5303F9B8}">
      <dgm:prSet/>
      <dgm:spPr/>
      <dgm:t>
        <a:bodyPr/>
        <a:lstStyle/>
        <a:p>
          <a:endParaRPr lang="en-US"/>
        </a:p>
      </dgm:t>
    </dgm:pt>
    <dgm:pt modelId="{0CD8B86C-794E-4068-B2F5-1874940C48E6}">
      <dgm:prSet/>
      <dgm:spPr/>
      <dgm:t>
        <a:bodyPr/>
        <a:lstStyle/>
        <a:p>
          <a:r>
            <a:rPr lang="lt-LT" dirty="0">
              <a:latin typeface="Times New Roman" panose="02020603050405020304" pitchFamily="18" charset="0"/>
              <a:cs typeface="Times New Roman" panose="02020603050405020304" pitchFamily="18" charset="0"/>
            </a:rPr>
            <a:t>Daugumai mokinių patinka gimnazijos renginiai, klasės bendruomenė, draugai.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231EB1-70DB-4ECF-8CCB-06FAA6143C50}" type="parTrans" cxnId="{D3532D7E-A469-4147-A21B-A668D994B377}">
      <dgm:prSet/>
      <dgm:spPr/>
      <dgm:t>
        <a:bodyPr/>
        <a:lstStyle/>
        <a:p>
          <a:endParaRPr lang="en-US"/>
        </a:p>
      </dgm:t>
    </dgm:pt>
    <dgm:pt modelId="{95BA2E99-4DFB-41B0-904F-077A82ED4A65}" type="sibTrans" cxnId="{D3532D7E-A469-4147-A21B-A668D994B377}">
      <dgm:prSet/>
      <dgm:spPr/>
      <dgm:t>
        <a:bodyPr/>
        <a:lstStyle/>
        <a:p>
          <a:endParaRPr lang="en-US"/>
        </a:p>
      </dgm:t>
    </dgm:pt>
    <dgm:pt modelId="{32222C0D-EA5A-432A-BC84-4B806932BB56}" type="pres">
      <dgm:prSet presAssocID="{960A908F-9CE6-4851-991D-93F56780A9DA}" presName="linear" presStyleCnt="0">
        <dgm:presLayoutVars>
          <dgm:dir/>
          <dgm:animLvl val="lvl"/>
          <dgm:resizeHandles val="exact"/>
        </dgm:presLayoutVars>
      </dgm:prSet>
      <dgm:spPr/>
    </dgm:pt>
    <dgm:pt modelId="{7335D48B-021F-45BB-9E2C-4302F38B23AE}" type="pres">
      <dgm:prSet presAssocID="{A36C02C4-E1BE-44EE-A7D2-7BC14EF6FF80}" presName="parentLin" presStyleCnt="0"/>
      <dgm:spPr/>
    </dgm:pt>
    <dgm:pt modelId="{4D168A99-3A9C-4180-84D9-82D37CEAA7A5}" type="pres">
      <dgm:prSet presAssocID="{A36C02C4-E1BE-44EE-A7D2-7BC14EF6FF80}" presName="parentLeftMargin" presStyleLbl="node1" presStyleIdx="0" presStyleCnt="5"/>
      <dgm:spPr/>
    </dgm:pt>
    <dgm:pt modelId="{D6D95903-2A96-4E53-8637-335F2368533B}" type="pres">
      <dgm:prSet presAssocID="{A36C02C4-E1BE-44EE-A7D2-7BC14EF6FF8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839014B-1542-43D3-B116-53AE8006F6F6}" type="pres">
      <dgm:prSet presAssocID="{A36C02C4-E1BE-44EE-A7D2-7BC14EF6FF80}" presName="negativeSpace" presStyleCnt="0"/>
      <dgm:spPr/>
    </dgm:pt>
    <dgm:pt modelId="{941E66C8-9D37-4A74-BF89-800A15EA4BA3}" type="pres">
      <dgm:prSet presAssocID="{A36C02C4-E1BE-44EE-A7D2-7BC14EF6FF80}" presName="childText" presStyleLbl="conFgAcc1" presStyleIdx="0" presStyleCnt="5">
        <dgm:presLayoutVars>
          <dgm:bulletEnabled val="1"/>
        </dgm:presLayoutVars>
      </dgm:prSet>
      <dgm:spPr/>
    </dgm:pt>
    <dgm:pt modelId="{FB85F215-F9F9-4EFB-BC61-DC53DF3135AE}" type="pres">
      <dgm:prSet presAssocID="{A402ECA9-F07D-41B2-86E3-3F2BCE13E785}" presName="spaceBetweenRectangles" presStyleCnt="0"/>
      <dgm:spPr/>
    </dgm:pt>
    <dgm:pt modelId="{C7A83F00-8844-4A37-97EC-CFAE5E09E9E6}" type="pres">
      <dgm:prSet presAssocID="{BD750A80-F045-4F49-A254-5930BDD6FF84}" presName="parentLin" presStyleCnt="0"/>
      <dgm:spPr/>
    </dgm:pt>
    <dgm:pt modelId="{9AE182C6-D5C3-4079-A6FA-752F08E28048}" type="pres">
      <dgm:prSet presAssocID="{BD750A80-F045-4F49-A254-5930BDD6FF84}" presName="parentLeftMargin" presStyleLbl="node1" presStyleIdx="0" presStyleCnt="5"/>
      <dgm:spPr/>
    </dgm:pt>
    <dgm:pt modelId="{97E76722-1349-4E00-8AFB-B5804A1D8AB2}" type="pres">
      <dgm:prSet presAssocID="{BD750A80-F045-4F49-A254-5930BDD6FF8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871F773-8DE3-456E-9ACD-7F11F9D7FEF1}" type="pres">
      <dgm:prSet presAssocID="{BD750A80-F045-4F49-A254-5930BDD6FF84}" presName="negativeSpace" presStyleCnt="0"/>
      <dgm:spPr/>
    </dgm:pt>
    <dgm:pt modelId="{BD881DCF-7E2D-4425-A537-DF42859E2AE4}" type="pres">
      <dgm:prSet presAssocID="{BD750A80-F045-4F49-A254-5930BDD6FF84}" presName="childText" presStyleLbl="conFgAcc1" presStyleIdx="1" presStyleCnt="5">
        <dgm:presLayoutVars>
          <dgm:bulletEnabled val="1"/>
        </dgm:presLayoutVars>
      </dgm:prSet>
      <dgm:spPr/>
    </dgm:pt>
    <dgm:pt modelId="{9FAED38E-9676-443F-8834-6C6A692B806E}" type="pres">
      <dgm:prSet presAssocID="{B65DC563-BAED-45BF-A8A5-F94DC2AA9419}" presName="spaceBetweenRectangles" presStyleCnt="0"/>
      <dgm:spPr/>
    </dgm:pt>
    <dgm:pt modelId="{98334DD9-2011-4BA3-BABE-9D3E91B57C46}" type="pres">
      <dgm:prSet presAssocID="{D5644052-1932-4175-BE84-10E456FE4951}" presName="parentLin" presStyleCnt="0"/>
      <dgm:spPr/>
    </dgm:pt>
    <dgm:pt modelId="{3100EBA9-228D-45A3-B217-48105CB9A3EB}" type="pres">
      <dgm:prSet presAssocID="{D5644052-1932-4175-BE84-10E456FE4951}" presName="parentLeftMargin" presStyleLbl="node1" presStyleIdx="1" presStyleCnt="5"/>
      <dgm:spPr/>
    </dgm:pt>
    <dgm:pt modelId="{514E46F7-88A2-43D2-ABA7-DC58B9E67F3C}" type="pres">
      <dgm:prSet presAssocID="{D5644052-1932-4175-BE84-10E456FE495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0FAC6E5-509D-4560-B927-3B62755D3291}" type="pres">
      <dgm:prSet presAssocID="{D5644052-1932-4175-BE84-10E456FE4951}" presName="negativeSpace" presStyleCnt="0"/>
      <dgm:spPr/>
    </dgm:pt>
    <dgm:pt modelId="{88228A13-0B11-486B-B4F2-75C3CD44CF10}" type="pres">
      <dgm:prSet presAssocID="{D5644052-1932-4175-BE84-10E456FE4951}" presName="childText" presStyleLbl="conFgAcc1" presStyleIdx="2" presStyleCnt="5">
        <dgm:presLayoutVars>
          <dgm:bulletEnabled val="1"/>
        </dgm:presLayoutVars>
      </dgm:prSet>
      <dgm:spPr/>
    </dgm:pt>
    <dgm:pt modelId="{9DD8E2E5-0F3C-4918-AC75-70DF3E435B10}" type="pres">
      <dgm:prSet presAssocID="{E6888CA2-B206-4AB1-8CDC-DDE8641DCD0E}" presName="spaceBetweenRectangles" presStyleCnt="0"/>
      <dgm:spPr/>
    </dgm:pt>
    <dgm:pt modelId="{EA1F5724-104D-4636-ABA7-FF5C8A11CCFE}" type="pres">
      <dgm:prSet presAssocID="{EA423BB4-1D8D-45B7-B353-95042CFCE101}" presName="parentLin" presStyleCnt="0"/>
      <dgm:spPr/>
    </dgm:pt>
    <dgm:pt modelId="{84B9C430-0BFD-49EC-B5BA-4BEB1D8F2596}" type="pres">
      <dgm:prSet presAssocID="{EA423BB4-1D8D-45B7-B353-95042CFCE101}" presName="parentLeftMargin" presStyleLbl="node1" presStyleIdx="2" presStyleCnt="5"/>
      <dgm:spPr/>
    </dgm:pt>
    <dgm:pt modelId="{0F608E49-78D9-4C57-B030-1047364B5672}" type="pres">
      <dgm:prSet presAssocID="{EA423BB4-1D8D-45B7-B353-95042CFCE10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0A14321-5233-489A-BAA7-86F69012A92E}" type="pres">
      <dgm:prSet presAssocID="{EA423BB4-1D8D-45B7-B353-95042CFCE101}" presName="negativeSpace" presStyleCnt="0"/>
      <dgm:spPr/>
    </dgm:pt>
    <dgm:pt modelId="{88C8C41F-C6FB-43A6-9C13-E17929721E07}" type="pres">
      <dgm:prSet presAssocID="{EA423BB4-1D8D-45B7-B353-95042CFCE101}" presName="childText" presStyleLbl="conFgAcc1" presStyleIdx="3" presStyleCnt="5">
        <dgm:presLayoutVars>
          <dgm:bulletEnabled val="1"/>
        </dgm:presLayoutVars>
      </dgm:prSet>
      <dgm:spPr/>
    </dgm:pt>
    <dgm:pt modelId="{E43170C7-404C-4DE0-848A-0215B8918318}" type="pres">
      <dgm:prSet presAssocID="{29CB650E-EF1C-412D-8A44-072C29279A64}" presName="spaceBetweenRectangles" presStyleCnt="0"/>
      <dgm:spPr/>
    </dgm:pt>
    <dgm:pt modelId="{3D19F250-B922-4AE8-8EA3-FDDE144E5890}" type="pres">
      <dgm:prSet presAssocID="{08BB3EA7-D849-422D-A70C-27FF21D28B8A}" presName="parentLin" presStyleCnt="0"/>
      <dgm:spPr/>
    </dgm:pt>
    <dgm:pt modelId="{F57D04FE-F8F8-4AB5-BA36-E48DCE8B4A2B}" type="pres">
      <dgm:prSet presAssocID="{08BB3EA7-D849-422D-A70C-27FF21D28B8A}" presName="parentLeftMargin" presStyleLbl="node1" presStyleIdx="3" presStyleCnt="5"/>
      <dgm:spPr/>
    </dgm:pt>
    <dgm:pt modelId="{395229DF-DFEC-4D84-92DA-D942A610673D}" type="pres">
      <dgm:prSet presAssocID="{08BB3EA7-D849-422D-A70C-27FF21D28B8A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0C3C5EDD-34E7-4A38-AAD1-4725CABF9704}" type="pres">
      <dgm:prSet presAssocID="{08BB3EA7-D849-422D-A70C-27FF21D28B8A}" presName="negativeSpace" presStyleCnt="0"/>
      <dgm:spPr/>
    </dgm:pt>
    <dgm:pt modelId="{E61C12C5-0842-4183-8420-261F7CDDDC48}" type="pres">
      <dgm:prSet presAssocID="{08BB3EA7-D849-422D-A70C-27FF21D28B8A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6B018501-EA55-4FDD-AE00-F2BE930DFF0E}" type="presOf" srcId="{F302E6B6-013F-4BB6-8E2B-2EF98997DB32}" destId="{88C8C41F-C6FB-43A6-9C13-E17929721E07}" srcOrd="0" destOrd="0" presId="urn:microsoft.com/office/officeart/2005/8/layout/list1"/>
    <dgm:cxn modelId="{FEF1D00F-83A2-4DC8-8F60-9E5B81547E77}" type="presOf" srcId="{BD750A80-F045-4F49-A254-5930BDD6FF84}" destId="{9AE182C6-D5C3-4079-A6FA-752F08E28048}" srcOrd="0" destOrd="0" presId="urn:microsoft.com/office/officeart/2005/8/layout/list1"/>
    <dgm:cxn modelId="{EE4D9317-5FD0-4D07-8802-3C0C5B7CD81E}" srcId="{D5644052-1932-4175-BE84-10E456FE4951}" destId="{53BD4BA7-EDDE-414F-BC2A-34E682FFD00B}" srcOrd="0" destOrd="0" parTransId="{34750995-3EFC-4C3C-BA00-B64B316BD8C1}" sibTransId="{B067FE89-8A1B-4FE7-AD04-E3FFFBFC6552}"/>
    <dgm:cxn modelId="{BD3AF818-D0CF-46E2-8C94-FDCF5303F9B8}" srcId="{960A908F-9CE6-4851-991D-93F56780A9DA}" destId="{08BB3EA7-D849-422D-A70C-27FF21D28B8A}" srcOrd="4" destOrd="0" parTransId="{4F0F8909-DF77-4938-9AA5-7DDAA8784DC1}" sibTransId="{7C0C7965-40CB-4536-B1EF-385FA023B6AB}"/>
    <dgm:cxn modelId="{73998B1F-2DBD-4240-A282-8933E79096F3}" srcId="{A36C02C4-E1BE-44EE-A7D2-7BC14EF6FF80}" destId="{73A6A6D3-7C1B-48AA-99E2-9DE12090079F}" srcOrd="0" destOrd="0" parTransId="{86B9DCA7-AE8A-4A13-995C-0E5D4ED01CF0}" sibTransId="{04957660-5C95-4499-8C77-1F25F80B946B}"/>
    <dgm:cxn modelId="{6701452A-D90C-4437-9A2A-A62F934A5692}" type="presOf" srcId="{D5644052-1932-4175-BE84-10E456FE4951}" destId="{514E46F7-88A2-43D2-ABA7-DC58B9E67F3C}" srcOrd="1" destOrd="0" presId="urn:microsoft.com/office/officeart/2005/8/layout/list1"/>
    <dgm:cxn modelId="{D5A8CB2D-8199-4265-B8CB-F1D584AF7685}" type="presOf" srcId="{08BB3EA7-D849-422D-A70C-27FF21D28B8A}" destId="{F57D04FE-F8F8-4AB5-BA36-E48DCE8B4A2B}" srcOrd="0" destOrd="0" presId="urn:microsoft.com/office/officeart/2005/8/layout/list1"/>
    <dgm:cxn modelId="{7D714634-1CA1-448C-8F86-BC013D86AF7E}" srcId="{A36C02C4-E1BE-44EE-A7D2-7BC14EF6FF80}" destId="{75D0B34A-66CC-486E-9CE8-948E6B4CCE63}" srcOrd="1" destOrd="0" parTransId="{B933AEE1-95E7-4EAF-875B-5A3E192D1F24}" sibTransId="{95FEB5F7-982A-4228-BDC7-AC9C28157BD1}"/>
    <dgm:cxn modelId="{96F9B636-D7BB-4D5E-BE2E-9F4D885BB778}" srcId="{D5644052-1932-4175-BE84-10E456FE4951}" destId="{282B676F-6189-4E00-8E4D-140AFA297AE1}" srcOrd="1" destOrd="0" parTransId="{1B43264C-70B8-4350-B21D-A31C99671B34}" sibTransId="{FB286283-6FB7-45F5-9C06-294601398125}"/>
    <dgm:cxn modelId="{1B68013B-5FCF-4A38-B9FF-B6D855707FBD}" type="presOf" srcId="{EA423BB4-1D8D-45B7-B353-95042CFCE101}" destId="{0F608E49-78D9-4C57-B030-1047364B5672}" srcOrd="1" destOrd="0" presId="urn:microsoft.com/office/officeart/2005/8/layout/list1"/>
    <dgm:cxn modelId="{C805073D-AA5F-4D7A-B5D9-4F2ED601A9F9}" type="presOf" srcId="{D5644052-1932-4175-BE84-10E456FE4951}" destId="{3100EBA9-228D-45A3-B217-48105CB9A3EB}" srcOrd="0" destOrd="0" presId="urn:microsoft.com/office/officeart/2005/8/layout/list1"/>
    <dgm:cxn modelId="{E373915F-847D-4BB2-8A1A-5583ECEEFD84}" srcId="{960A908F-9CE6-4851-991D-93F56780A9DA}" destId="{BD750A80-F045-4F49-A254-5930BDD6FF84}" srcOrd="1" destOrd="0" parTransId="{C6EE08AE-65EC-40AF-B8FC-AA1A33787426}" sibTransId="{B65DC563-BAED-45BF-A8A5-F94DC2AA9419}"/>
    <dgm:cxn modelId="{7948AB64-E06F-440A-B9B6-EE6E1BE4368F}" type="presOf" srcId="{960A908F-9CE6-4851-991D-93F56780A9DA}" destId="{32222C0D-EA5A-432A-BC84-4B806932BB56}" srcOrd="0" destOrd="0" presId="urn:microsoft.com/office/officeart/2005/8/layout/list1"/>
    <dgm:cxn modelId="{D83E2046-69F1-43B5-BA1B-D180698C412C}" type="presOf" srcId="{282B676F-6189-4E00-8E4D-140AFA297AE1}" destId="{88228A13-0B11-486B-B4F2-75C3CD44CF10}" srcOrd="0" destOrd="1" presId="urn:microsoft.com/office/officeart/2005/8/layout/list1"/>
    <dgm:cxn modelId="{CA182652-B247-447E-9BF2-BADAB62B216D}" type="presOf" srcId="{73A6A6D3-7C1B-48AA-99E2-9DE12090079F}" destId="{941E66C8-9D37-4A74-BF89-800A15EA4BA3}" srcOrd="0" destOrd="0" presId="urn:microsoft.com/office/officeart/2005/8/layout/list1"/>
    <dgm:cxn modelId="{D3532D7E-A469-4147-A21B-A668D994B377}" srcId="{08BB3EA7-D849-422D-A70C-27FF21D28B8A}" destId="{0CD8B86C-794E-4068-B2F5-1874940C48E6}" srcOrd="0" destOrd="0" parTransId="{9F231EB1-70DB-4ECF-8CCB-06FAA6143C50}" sibTransId="{95BA2E99-4DFB-41B0-904F-077A82ED4A65}"/>
    <dgm:cxn modelId="{385FEA7E-B1B0-4470-984D-CA7528216852}" srcId="{BD750A80-F045-4F49-A254-5930BDD6FF84}" destId="{B57A1A82-CE91-4335-8C06-8A8F053F1741}" srcOrd="0" destOrd="0" parTransId="{3FCE83B0-4206-48D1-BC1E-1B89A13B4D12}" sibTransId="{7CCF7294-424A-4EF4-8287-0C91709D0AE1}"/>
    <dgm:cxn modelId="{4955AF80-633B-43C1-BA5B-D7F68BE4643F}" type="presOf" srcId="{0CD8B86C-794E-4068-B2F5-1874940C48E6}" destId="{E61C12C5-0842-4183-8420-261F7CDDDC48}" srcOrd="0" destOrd="0" presId="urn:microsoft.com/office/officeart/2005/8/layout/list1"/>
    <dgm:cxn modelId="{D58F6981-EB14-4C2E-A158-4C85BD657B8A}" srcId="{960A908F-9CE6-4851-991D-93F56780A9DA}" destId="{A36C02C4-E1BE-44EE-A7D2-7BC14EF6FF80}" srcOrd="0" destOrd="0" parTransId="{E3815A04-FE5C-476F-BF10-279F5F3890E2}" sibTransId="{A402ECA9-F07D-41B2-86E3-3F2BCE13E785}"/>
    <dgm:cxn modelId="{8F46A88D-C073-4D41-9F95-29CDCC7ADDC6}" type="presOf" srcId="{EA423BB4-1D8D-45B7-B353-95042CFCE101}" destId="{84B9C430-0BFD-49EC-B5BA-4BEB1D8F2596}" srcOrd="0" destOrd="0" presId="urn:microsoft.com/office/officeart/2005/8/layout/list1"/>
    <dgm:cxn modelId="{CBC70896-7096-4410-A0A8-94B2A356CF73}" srcId="{960A908F-9CE6-4851-991D-93F56780A9DA}" destId="{EA423BB4-1D8D-45B7-B353-95042CFCE101}" srcOrd="3" destOrd="0" parTransId="{B6EE79A3-6C20-4067-BF76-49B6A4AF909D}" sibTransId="{29CB650E-EF1C-412D-8A44-072C29279A64}"/>
    <dgm:cxn modelId="{2A0DA597-43C6-46B5-A0E9-DB01AC81C7D4}" type="presOf" srcId="{B57A1A82-CE91-4335-8C06-8A8F053F1741}" destId="{BD881DCF-7E2D-4425-A537-DF42859E2AE4}" srcOrd="0" destOrd="0" presId="urn:microsoft.com/office/officeart/2005/8/layout/list1"/>
    <dgm:cxn modelId="{57636F9B-E7B0-49B7-9043-B8E5628919BE}" type="presOf" srcId="{08BB3EA7-D849-422D-A70C-27FF21D28B8A}" destId="{395229DF-DFEC-4D84-92DA-D942A610673D}" srcOrd="1" destOrd="0" presId="urn:microsoft.com/office/officeart/2005/8/layout/list1"/>
    <dgm:cxn modelId="{084644C6-6589-4356-8EAE-23C26DEF6EA8}" type="presOf" srcId="{BD750A80-F045-4F49-A254-5930BDD6FF84}" destId="{97E76722-1349-4E00-8AFB-B5804A1D8AB2}" srcOrd="1" destOrd="0" presId="urn:microsoft.com/office/officeart/2005/8/layout/list1"/>
    <dgm:cxn modelId="{981D68CF-2FCA-40E6-AE95-9C50751B88A9}" type="presOf" srcId="{A36C02C4-E1BE-44EE-A7D2-7BC14EF6FF80}" destId="{4D168A99-3A9C-4180-84D9-82D37CEAA7A5}" srcOrd="0" destOrd="0" presId="urn:microsoft.com/office/officeart/2005/8/layout/list1"/>
    <dgm:cxn modelId="{4A4ABAD2-9EBC-4E3D-A54D-8D872CFCAA0C}" srcId="{960A908F-9CE6-4851-991D-93F56780A9DA}" destId="{D5644052-1932-4175-BE84-10E456FE4951}" srcOrd="2" destOrd="0" parTransId="{AD53E137-030F-478A-8996-14D343DC4095}" sibTransId="{E6888CA2-B206-4AB1-8CDC-DDE8641DCD0E}"/>
    <dgm:cxn modelId="{028931D8-37E9-4E06-AA90-66ED8E850608}" type="presOf" srcId="{A36C02C4-E1BE-44EE-A7D2-7BC14EF6FF80}" destId="{D6D95903-2A96-4E53-8637-335F2368533B}" srcOrd="1" destOrd="0" presId="urn:microsoft.com/office/officeart/2005/8/layout/list1"/>
    <dgm:cxn modelId="{E0D83DEB-10A3-4E84-A15B-180F48EE7CCB}" srcId="{EA423BB4-1D8D-45B7-B353-95042CFCE101}" destId="{F302E6B6-013F-4BB6-8E2B-2EF98997DB32}" srcOrd="0" destOrd="0" parTransId="{7B1633C8-F613-4AF2-A7EA-FA674A94B9A6}" sibTransId="{2B4E5515-6046-498E-A003-4283BD89B2A3}"/>
    <dgm:cxn modelId="{6A019AED-05F8-4C87-BFAF-565FB19B533F}" type="presOf" srcId="{75D0B34A-66CC-486E-9CE8-948E6B4CCE63}" destId="{941E66C8-9D37-4A74-BF89-800A15EA4BA3}" srcOrd="0" destOrd="1" presId="urn:microsoft.com/office/officeart/2005/8/layout/list1"/>
    <dgm:cxn modelId="{2A24FCFA-0AFF-4E46-8F2F-AEA4668E7B92}" type="presOf" srcId="{53BD4BA7-EDDE-414F-BC2A-34E682FFD00B}" destId="{88228A13-0B11-486B-B4F2-75C3CD44CF10}" srcOrd="0" destOrd="0" presId="urn:microsoft.com/office/officeart/2005/8/layout/list1"/>
    <dgm:cxn modelId="{74816AD4-2CA2-42D2-BB98-4C9D4EC82BF9}" type="presParOf" srcId="{32222C0D-EA5A-432A-BC84-4B806932BB56}" destId="{7335D48B-021F-45BB-9E2C-4302F38B23AE}" srcOrd="0" destOrd="0" presId="urn:microsoft.com/office/officeart/2005/8/layout/list1"/>
    <dgm:cxn modelId="{E6C07B9A-2CB7-48A6-9905-7A0094603407}" type="presParOf" srcId="{7335D48B-021F-45BB-9E2C-4302F38B23AE}" destId="{4D168A99-3A9C-4180-84D9-82D37CEAA7A5}" srcOrd="0" destOrd="0" presId="urn:microsoft.com/office/officeart/2005/8/layout/list1"/>
    <dgm:cxn modelId="{09AFDCD4-63AE-422C-BBC4-36E923DFD021}" type="presParOf" srcId="{7335D48B-021F-45BB-9E2C-4302F38B23AE}" destId="{D6D95903-2A96-4E53-8637-335F2368533B}" srcOrd="1" destOrd="0" presId="urn:microsoft.com/office/officeart/2005/8/layout/list1"/>
    <dgm:cxn modelId="{FA5E5A78-E056-46B1-A65C-51E1FD19F47B}" type="presParOf" srcId="{32222C0D-EA5A-432A-BC84-4B806932BB56}" destId="{0839014B-1542-43D3-B116-53AE8006F6F6}" srcOrd="1" destOrd="0" presId="urn:microsoft.com/office/officeart/2005/8/layout/list1"/>
    <dgm:cxn modelId="{6EAE269E-37A2-40E2-9984-6E18137A4E6F}" type="presParOf" srcId="{32222C0D-EA5A-432A-BC84-4B806932BB56}" destId="{941E66C8-9D37-4A74-BF89-800A15EA4BA3}" srcOrd="2" destOrd="0" presId="urn:microsoft.com/office/officeart/2005/8/layout/list1"/>
    <dgm:cxn modelId="{8998ECA7-588F-4A4C-8F84-C28D3A354B4F}" type="presParOf" srcId="{32222C0D-EA5A-432A-BC84-4B806932BB56}" destId="{FB85F215-F9F9-4EFB-BC61-DC53DF3135AE}" srcOrd="3" destOrd="0" presId="urn:microsoft.com/office/officeart/2005/8/layout/list1"/>
    <dgm:cxn modelId="{EF307458-C278-42AD-BF6F-F4A8DF0D3817}" type="presParOf" srcId="{32222C0D-EA5A-432A-BC84-4B806932BB56}" destId="{C7A83F00-8844-4A37-97EC-CFAE5E09E9E6}" srcOrd="4" destOrd="0" presId="urn:microsoft.com/office/officeart/2005/8/layout/list1"/>
    <dgm:cxn modelId="{4458F73D-1F13-435D-AF1E-DA4A77A93B67}" type="presParOf" srcId="{C7A83F00-8844-4A37-97EC-CFAE5E09E9E6}" destId="{9AE182C6-D5C3-4079-A6FA-752F08E28048}" srcOrd="0" destOrd="0" presId="urn:microsoft.com/office/officeart/2005/8/layout/list1"/>
    <dgm:cxn modelId="{C1C9852F-48FE-4F25-957C-34EE3B6757FF}" type="presParOf" srcId="{C7A83F00-8844-4A37-97EC-CFAE5E09E9E6}" destId="{97E76722-1349-4E00-8AFB-B5804A1D8AB2}" srcOrd="1" destOrd="0" presId="urn:microsoft.com/office/officeart/2005/8/layout/list1"/>
    <dgm:cxn modelId="{72F8ADAD-9B00-4002-98BC-1CF7F5DEF9D4}" type="presParOf" srcId="{32222C0D-EA5A-432A-BC84-4B806932BB56}" destId="{3871F773-8DE3-456E-9ACD-7F11F9D7FEF1}" srcOrd="5" destOrd="0" presId="urn:microsoft.com/office/officeart/2005/8/layout/list1"/>
    <dgm:cxn modelId="{A46BBED4-AF9B-4EA4-9B5D-404C7069DDB1}" type="presParOf" srcId="{32222C0D-EA5A-432A-BC84-4B806932BB56}" destId="{BD881DCF-7E2D-4425-A537-DF42859E2AE4}" srcOrd="6" destOrd="0" presId="urn:microsoft.com/office/officeart/2005/8/layout/list1"/>
    <dgm:cxn modelId="{8AF53CEF-DD89-4A5B-B7B3-735416BEB629}" type="presParOf" srcId="{32222C0D-EA5A-432A-BC84-4B806932BB56}" destId="{9FAED38E-9676-443F-8834-6C6A692B806E}" srcOrd="7" destOrd="0" presId="urn:microsoft.com/office/officeart/2005/8/layout/list1"/>
    <dgm:cxn modelId="{0232374B-14C3-43A9-B4F8-EA69EA2D7DC5}" type="presParOf" srcId="{32222C0D-EA5A-432A-BC84-4B806932BB56}" destId="{98334DD9-2011-4BA3-BABE-9D3E91B57C46}" srcOrd="8" destOrd="0" presId="urn:microsoft.com/office/officeart/2005/8/layout/list1"/>
    <dgm:cxn modelId="{9DB29465-EB17-4A08-AF8E-ABE046762539}" type="presParOf" srcId="{98334DD9-2011-4BA3-BABE-9D3E91B57C46}" destId="{3100EBA9-228D-45A3-B217-48105CB9A3EB}" srcOrd="0" destOrd="0" presId="urn:microsoft.com/office/officeart/2005/8/layout/list1"/>
    <dgm:cxn modelId="{A511933B-F0DB-4B49-B193-B5ED384280FF}" type="presParOf" srcId="{98334DD9-2011-4BA3-BABE-9D3E91B57C46}" destId="{514E46F7-88A2-43D2-ABA7-DC58B9E67F3C}" srcOrd="1" destOrd="0" presId="urn:microsoft.com/office/officeart/2005/8/layout/list1"/>
    <dgm:cxn modelId="{D19ED736-9EFD-4840-93DA-FE9AEC6838B1}" type="presParOf" srcId="{32222C0D-EA5A-432A-BC84-4B806932BB56}" destId="{70FAC6E5-509D-4560-B927-3B62755D3291}" srcOrd="9" destOrd="0" presId="urn:microsoft.com/office/officeart/2005/8/layout/list1"/>
    <dgm:cxn modelId="{51D653CC-3112-474D-B85D-61E35D5ED1B3}" type="presParOf" srcId="{32222C0D-EA5A-432A-BC84-4B806932BB56}" destId="{88228A13-0B11-486B-B4F2-75C3CD44CF10}" srcOrd="10" destOrd="0" presId="urn:microsoft.com/office/officeart/2005/8/layout/list1"/>
    <dgm:cxn modelId="{BC0A543B-F68B-435B-AC65-F2DD652C46F0}" type="presParOf" srcId="{32222C0D-EA5A-432A-BC84-4B806932BB56}" destId="{9DD8E2E5-0F3C-4918-AC75-70DF3E435B10}" srcOrd="11" destOrd="0" presId="urn:microsoft.com/office/officeart/2005/8/layout/list1"/>
    <dgm:cxn modelId="{CF24464F-63F1-4A34-B3DE-EBE4D270C377}" type="presParOf" srcId="{32222C0D-EA5A-432A-BC84-4B806932BB56}" destId="{EA1F5724-104D-4636-ABA7-FF5C8A11CCFE}" srcOrd="12" destOrd="0" presId="urn:microsoft.com/office/officeart/2005/8/layout/list1"/>
    <dgm:cxn modelId="{F28F165D-6E1B-44C1-AF23-0FA5BEB9059D}" type="presParOf" srcId="{EA1F5724-104D-4636-ABA7-FF5C8A11CCFE}" destId="{84B9C430-0BFD-49EC-B5BA-4BEB1D8F2596}" srcOrd="0" destOrd="0" presId="urn:microsoft.com/office/officeart/2005/8/layout/list1"/>
    <dgm:cxn modelId="{019B0492-CF91-4A08-9123-B41B41E4A209}" type="presParOf" srcId="{EA1F5724-104D-4636-ABA7-FF5C8A11CCFE}" destId="{0F608E49-78D9-4C57-B030-1047364B5672}" srcOrd="1" destOrd="0" presId="urn:microsoft.com/office/officeart/2005/8/layout/list1"/>
    <dgm:cxn modelId="{F0E0B4FF-389A-4648-89A8-EFAA35839B21}" type="presParOf" srcId="{32222C0D-EA5A-432A-BC84-4B806932BB56}" destId="{B0A14321-5233-489A-BAA7-86F69012A92E}" srcOrd="13" destOrd="0" presId="urn:microsoft.com/office/officeart/2005/8/layout/list1"/>
    <dgm:cxn modelId="{FBF41674-CDC2-432A-AEFB-CC2A8B01670B}" type="presParOf" srcId="{32222C0D-EA5A-432A-BC84-4B806932BB56}" destId="{88C8C41F-C6FB-43A6-9C13-E17929721E07}" srcOrd="14" destOrd="0" presId="urn:microsoft.com/office/officeart/2005/8/layout/list1"/>
    <dgm:cxn modelId="{42600739-34AC-4978-8D49-4F71BF5FF867}" type="presParOf" srcId="{32222C0D-EA5A-432A-BC84-4B806932BB56}" destId="{E43170C7-404C-4DE0-848A-0215B8918318}" srcOrd="15" destOrd="0" presId="urn:microsoft.com/office/officeart/2005/8/layout/list1"/>
    <dgm:cxn modelId="{F44DA9C4-4E51-4AAD-B009-2BE54EB22AA4}" type="presParOf" srcId="{32222C0D-EA5A-432A-BC84-4B806932BB56}" destId="{3D19F250-B922-4AE8-8EA3-FDDE144E5890}" srcOrd="16" destOrd="0" presId="urn:microsoft.com/office/officeart/2005/8/layout/list1"/>
    <dgm:cxn modelId="{9953677B-749C-4086-A8B8-74F3EB4F3A6E}" type="presParOf" srcId="{3D19F250-B922-4AE8-8EA3-FDDE144E5890}" destId="{F57D04FE-F8F8-4AB5-BA36-E48DCE8B4A2B}" srcOrd="0" destOrd="0" presId="urn:microsoft.com/office/officeart/2005/8/layout/list1"/>
    <dgm:cxn modelId="{59EB67B2-0E20-4075-A2FD-2901506B4101}" type="presParOf" srcId="{3D19F250-B922-4AE8-8EA3-FDDE144E5890}" destId="{395229DF-DFEC-4D84-92DA-D942A610673D}" srcOrd="1" destOrd="0" presId="urn:microsoft.com/office/officeart/2005/8/layout/list1"/>
    <dgm:cxn modelId="{7802B6F0-7528-4DE7-AE3B-452AA0629A25}" type="presParOf" srcId="{32222C0D-EA5A-432A-BC84-4B806932BB56}" destId="{0C3C5EDD-34E7-4A38-AAD1-4725CABF9704}" srcOrd="17" destOrd="0" presId="urn:microsoft.com/office/officeart/2005/8/layout/list1"/>
    <dgm:cxn modelId="{E4A138EB-7888-4062-886C-091F23CCB74F}" type="presParOf" srcId="{32222C0D-EA5A-432A-BC84-4B806932BB56}" destId="{E61C12C5-0842-4183-8420-261F7CDDDC48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CD4B6A-3307-4619-A1A4-72ACA9D5E68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1311E19-EB66-45C0-8C37-22785C70780C}">
      <dgm:prSet custT="1"/>
      <dgm:spPr/>
      <dgm:t>
        <a:bodyPr/>
        <a:lstStyle/>
        <a:p>
          <a:r>
            <a:rPr lang="lt-LT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Mokinių mokymosi motyvacija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46D78D-6DF1-430C-B337-85C9F55F2DEA}" type="parTrans" cxnId="{4D889847-C976-451C-AA9B-A037B54AA806}">
      <dgm:prSet/>
      <dgm:spPr/>
      <dgm:t>
        <a:bodyPr/>
        <a:lstStyle/>
        <a:p>
          <a:endParaRPr lang="en-US"/>
        </a:p>
      </dgm:t>
    </dgm:pt>
    <dgm:pt modelId="{AD567C46-BC8A-4969-9B0F-0305C97C2E73}" type="sibTrans" cxnId="{4D889847-C976-451C-AA9B-A037B54AA806}">
      <dgm:prSet/>
      <dgm:spPr/>
      <dgm:t>
        <a:bodyPr/>
        <a:lstStyle/>
        <a:p>
          <a:endParaRPr lang="en-US"/>
        </a:p>
      </dgm:t>
    </dgm:pt>
    <dgm:pt modelId="{F0BB5F8B-98CA-423C-B34E-CE288079AABB}">
      <dgm:prSet custT="1"/>
      <dgm:spPr/>
      <dgm:t>
        <a:bodyPr/>
        <a:lstStyle/>
        <a:p>
          <a:r>
            <a:rPr lang="lt-L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Tik 58 % tėvų mano, kad vaikas mokykloje jaučiasi motyvuotas.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14722B-DDF9-4324-8BAA-E2A5ABE364EA}" type="parTrans" cxnId="{C083359A-85CA-4941-ADEF-63904D4972FD}">
      <dgm:prSet/>
      <dgm:spPr/>
      <dgm:t>
        <a:bodyPr/>
        <a:lstStyle/>
        <a:p>
          <a:endParaRPr lang="en-US"/>
        </a:p>
      </dgm:t>
    </dgm:pt>
    <dgm:pt modelId="{D38D25EF-A870-42AB-828E-1BC8A62F9CFF}" type="sibTrans" cxnId="{C083359A-85CA-4941-ADEF-63904D4972FD}">
      <dgm:prSet/>
      <dgm:spPr/>
      <dgm:t>
        <a:bodyPr/>
        <a:lstStyle/>
        <a:p>
          <a:endParaRPr lang="en-US"/>
        </a:p>
      </dgm:t>
    </dgm:pt>
    <dgm:pt modelId="{215EF02B-12D0-4937-B59D-4579AA546BE7}">
      <dgm:prSet custT="1"/>
      <dgm:spPr/>
      <dgm:t>
        <a:bodyPr/>
        <a:lstStyle/>
        <a:p>
          <a:r>
            <a:rPr lang="lt-L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Net 26 % neapsisprendę, 16 % vertina neigiamai.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55F1E3-4409-45B2-B6CD-AAFA7E2AB966}" type="parTrans" cxnId="{6EB5127A-BD80-491A-A481-63FD906EEBF8}">
      <dgm:prSet/>
      <dgm:spPr/>
      <dgm:t>
        <a:bodyPr/>
        <a:lstStyle/>
        <a:p>
          <a:endParaRPr lang="en-US"/>
        </a:p>
      </dgm:t>
    </dgm:pt>
    <dgm:pt modelId="{F3E934ED-C8C4-4F56-9964-3F53488D4CA7}" type="sibTrans" cxnId="{6EB5127A-BD80-491A-A481-63FD906EEBF8}">
      <dgm:prSet/>
      <dgm:spPr/>
      <dgm:t>
        <a:bodyPr/>
        <a:lstStyle/>
        <a:p>
          <a:endParaRPr lang="en-US"/>
        </a:p>
      </dgm:t>
    </dgm:pt>
    <dgm:pt modelId="{483EA692-DA46-4B99-90DE-716946EB10BD}">
      <dgm:prSet custT="1"/>
      <dgm:spPr/>
      <dgm:t>
        <a:bodyPr/>
        <a:lstStyle/>
        <a:p>
          <a:r>
            <a:rPr lang="lt-LT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Emocinis saugumas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620CDD-9AB9-49BC-BB45-F136A882475C}" type="parTrans" cxnId="{526C90E6-159E-4FE1-833A-3A7D0FC14536}">
      <dgm:prSet/>
      <dgm:spPr/>
      <dgm:t>
        <a:bodyPr/>
        <a:lstStyle/>
        <a:p>
          <a:endParaRPr lang="en-US"/>
        </a:p>
      </dgm:t>
    </dgm:pt>
    <dgm:pt modelId="{C0655813-37B8-42F5-BC36-2DFFB3D54B0D}" type="sibTrans" cxnId="{526C90E6-159E-4FE1-833A-3A7D0FC14536}">
      <dgm:prSet/>
      <dgm:spPr/>
      <dgm:t>
        <a:bodyPr/>
        <a:lstStyle/>
        <a:p>
          <a:endParaRPr lang="en-US"/>
        </a:p>
      </dgm:t>
    </dgm:pt>
    <dgm:pt modelId="{AF44489E-E4E4-4383-B7DE-06C2BEB8138E}">
      <dgm:prSet custT="1"/>
      <dgm:spPr/>
      <dgm:t>
        <a:bodyPr/>
        <a:lstStyle/>
        <a:p>
          <a:r>
            <a:rPr lang="lt-L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Tik 62 % tėvų mano, kad vaikas jaučiasi emociškai saugus.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F3F19F-F39D-4ACA-8107-88E87600FD66}" type="parTrans" cxnId="{97A54CE0-4865-4EB9-AA64-C57E5A9BCC72}">
      <dgm:prSet/>
      <dgm:spPr/>
      <dgm:t>
        <a:bodyPr/>
        <a:lstStyle/>
        <a:p>
          <a:endParaRPr lang="en-US"/>
        </a:p>
      </dgm:t>
    </dgm:pt>
    <dgm:pt modelId="{EE515CC2-9896-4137-9293-282474FC67D6}" type="sibTrans" cxnId="{97A54CE0-4865-4EB9-AA64-C57E5A9BCC72}">
      <dgm:prSet/>
      <dgm:spPr/>
      <dgm:t>
        <a:bodyPr/>
        <a:lstStyle/>
        <a:p>
          <a:endParaRPr lang="en-US"/>
        </a:p>
      </dgm:t>
    </dgm:pt>
    <dgm:pt modelId="{0AFEE750-CE09-4DAD-B282-6AD1EDB30E83}">
      <dgm:prSet custT="1"/>
      <dgm:spPr/>
      <dgm:t>
        <a:bodyPr/>
        <a:lstStyle/>
        <a:p>
          <a:r>
            <a:rPr lang="lt-L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24 % vertina neigiamai.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65E841-4EA0-4EFD-9EAB-2239463BA910}" type="parTrans" cxnId="{2EFDA6CC-3C40-4F6E-8063-63616F4FC2ED}">
      <dgm:prSet/>
      <dgm:spPr/>
      <dgm:t>
        <a:bodyPr/>
        <a:lstStyle/>
        <a:p>
          <a:endParaRPr lang="en-US"/>
        </a:p>
      </dgm:t>
    </dgm:pt>
    <dgm:pt modelId="{2E3485EB-F793-40AA-BD5A-62F330A12276}" type="sibTrans" cxnId="{2EFDA6CC-3C40-4F6E-8063-63616F4FC2ED}">
      <dgm:prSet/>
      <dgm:spPr/>
      <dgm:t>
        <a:bodyPr/>
        <a:lstStyle/>
        <a:p>
          <a:endParaRPr lang="en-US"/>
        </a:p>
      </dgm:t>
    </dgm:pt>
    <dgm:pt modelId="{1D7E7329-788A-47FD-8770-1B7FB56D4E70}">
      <dgm:prSet custT="1"/>
      <dgm:spPr/>
      <dgm:t>
        <a:bodyPr/>
        <a:lstStyle/>
        <a:p>
          <a:r>
            <a:rPr lang="lt-LT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Fizinis saugumas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7E1AFF-4D75-4C8F-80AD-597EFB649F35}" type="parTrans" cxnId="{BB90CA78-83AC-4074-B6C6-B68A95354797}">
      <dgm:prSet/>
      <dgm:spPr/>
      <dgm:t>
        <a:bodyPr/>
        <a:lstStyle/>
        <a:p>
          <a:endParaRPr lang="en-US"/>
        </a:p>
      </dgm:t>
    </dgm:pt>
    <dgm:pt modelId="{6E44B401-DFA4-4E14-A57C-C9C06F4075FB}" type="sibTrans" cxnId="{BB90CA78-83AC-4074-B6C6-B68A95354797}">
      <dgm:prSet/>
      <dgm:spPr/>
      <dgm:t>
        <a:bodyPr/>
        <a:lstStyle/>
        <a:p>
          <a:endParaRPr lang="en-US"/>
        </a:p>
      </dgm:t>
    </dgm:pt>
    <dgm:pt modelId="{D6BA5BB0-71DA-4E0F-87CD-6460F4BAD55D}">
      <dgm:prSet custT="1"/>
      <dgm:spPr/>
      <dgm:t>
        <a:bodyPr/>
        <a:lstStyle/>
        <a:p>
          <a:r>
            <a:rPr lang="lt-L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65 % tėvų mano, kad vaikas jaučiasi fiziškai saugus.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35B8F3-F029-4D3D-AF5A-623C89ECECBE}" type="parTrans" cxnId="{8D5FC505-B665-48B3-9665-9524D1C6059C}">
      <dgm:prSet/>
      <dgm:spPr/>
      <dgm:t>
        <a:bodyPr/>
        <a:lstStyle/>
        <a:p>
          <a:endParaRPr lang="en-US"/>
        </a:p>
      </dgm:t>
    </dgm:pt>
    <dgm:pt modelId="{14E0695F-477A-4122-82B2-3E426F1D2476}" type="sibTrans" cxnId="{8D5FC505-B665-48B3-9665-9524D1C6059C}">
      <dgm:prSet/>
      <dgm:spPr/>
      <dgm:t>
        <a:bodyPr/>
        <a:lstStyle/>
        <a:p>
          <a:endParaRPr lang="en-US"/>
        </a:p>
      </dgm:t>
    </dgm:pt>
    <dgm:pt modelId="{4B75AB0F-C487-4D25-ACEA-161373248E6A}">
      <dgm:prSet custT="1"/>
      <dgm:spPr/>
      <dgm:t>
        <a:bodyPr/>
        <a:lstStyle/>
        <a:p>
          <a:r>
            <a:rPr lang="lt-L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17 % vertina neigiamai.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859857-0BE7-4239-A2E4-2232E522E0BF}" type="parTrans" cxnId="{1D72BB41-A106-4A33-AF87-4C805667258F}">
      <dgm:prSet/>
      <dgm:spPr/>
      <dgm:t>
        <a:bodyPr/>
        <a:lstStyle/>
        <a:p>
          <a:endParaRPr lang="en-US"/>
        </a:p>
      </dgm:t>
    </dgm:pt>
    <dgm:pt modelId="{BDD228FF-5CF7-4494-9E55-39D8DF6A8D14}" type="sibTrans" cxnId="{1D72BB41-A106-4A33-AF87-4C805667258F}">
      <dgm:prSet/>
      <dgm:spPr/>
      <dgm:t>
        <a:bodyPr/>
        <a:lstStyle/>
        <a:p>
          <a:endParaRPr lang="en-US"/>
        </a:p>
      </dgm:t>
    </dgm:pt>
    <dgm:pt modelId="{C2FC6C5C-A518-4DDE-9AA4-A2B2B33C1D4E}">
      <dgm:prSet custT="1"/>
      <dgm:spPr/>
      <dgm:t>
        <a:bodyPr/>
        <a:lstStyle/>
        <a:p>
          <a:r>
            <a:rPr lang="lt-LT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Patyčių sprendimo veiksmingumas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12C6CA-D709-47ED-A503-E9F1244344B4}" type="parTrans" cxnId="{2BED260A-06F6-48BA-8356-F00DD03A75EA}">
      <dgm:prSet/>
      <dgm:spPr/>
      <dgm:t>
        <a:bodyPr/>
        <a:lstStyle/>
        <a:p>
          <a:endParaRPr lang="en-US"/>
        </a:p>
      </dgm:t>
    </dgm:pt>
    <dgm:pt modelId="{0B73BBA9-8198-497E-A87F-4962FAD61180}" type="sibTrans" cxnId="{2BED260A-06F6-48BA-8356-F00DD03A75EA}">
      <dgm:prSet/>
      <dgm:spPr/>
      <dgm:t>
        <a:bodyPr/>
        <a:lstStyle/>
        <a:p>
          <a:endParaRPr lang="en-US"/>
        </a:p>
      </dgm:t>
    </dgm:pt>
    <dgm:pt modelId="{8BE78292-581F-4460-87DF-6D0A581A4347}">
      <dgm:prSet custT="1"/>
      <dgm:spPr/>
      <dgm:t>
        <a:bodyPr/>
        <a:lstStyle/>
        <a:p>
          <a:r>
            <a:rPr lang="lt-L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Tik 68 % tėvų mano, kad patyčių atvejai sprendžiami veiksmingai.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9075B7-ACAD-448C-B7DF-D814003FE2FC}" type="parTrans" cxnId="{78093CC5-49A8-4D9F-BC89-1D03ADE3C4E0}">
      <dgm:prSet/>
      <dgm:spPr/>
      <dgm:t>
        <a:bodyPr/>
        <a:lstStyle/>
        <a:p>
          <a:endParaRPr lang="en-US"/>
        </a:p>
      </dgm:t>
    </dgm:pt>
    <dgm:pt modelId="{E7ADDAE6-57BE-4033-AC2E-F84EB8C2CA06}" type="sibTrans" cxnId="{78093CC5-49A8-4D9F-BC89-1D03ADE3C4E0}">
      <dgm:prSet/>
      <dgm:spPr/>
      <dgm:t>
        <a:bodyPr/>
        <a:lstStyle/>
        <a:p>
          <a:endParaRPr lang="en-US"/>
        </a:p>
      </dgm:t>
    </dgm:pt>
    <dgm:pt modelId="{E59FCBD6-9F60-4E68-A39C-D1A7FE09D560}">
      <dgm:prSet custT="1"/>
      <dgm:spPr/>
      <dgm:t>
        <a:bodyPr/>
        <a:lstStyle/>
        <a:p>
          <a:r>
            <a:rPr lang="lt-L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18 % neapsisprendę.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9C4D8E-1DFA-4649-BBB2-263F797D1A64}" type="parTrans" cxnId="{F7E7F067-2D57-407F-A007-2E255F198057}">
      <dgm:prSet/>
      <dgm:spPr/>
      <dgm:t>
        <a:bodyPr/>
        <a:lstStyle/>
        <a:p>
          <a:endParaRPr lang="en-US"/>
        </a:p>
      </dgm:t>
    </dgm:pt>
    <dgm:pt modelId="{86FD839A-A88F-4757-8E49-C062EBA47D74}" type="sibTrans" cxnId="{F7E7F067-2D57-407F-A007-2E255F198057}">
      <dgm:prSet/>
      <dgm:spPr/>
      <dgm:t>
        <a:bodyPr/>
        <a:lstStyle/>
        <a:p>
          <a:endParaRPr lang="en-US"/>
        </a:p>
      </dgm:t>
    </dgm:pt>
    <dgm:pt modelId="{83B1E0B3-902B-4D9E-ADA5-C8407E70A67D}">
      <dgm:prSet custT="1"/>
      <dgm:spPr/>
      <dgm:t>
        <a:bodyPr/>
        <a:lstStyle/>
        <a:p>
          <a:r>
            <a:rPr lang="lt-LT" sz="1600" b="1">
              <a:latin typeface="Times New Roman" panose="02020603050405020304" pitchFamily="18" charset="0"/>
              <a:cs typeface="Times New Roman" panose="02020603050405020304" pitchFamily="18" charset="0"/>
            </a:rPr>
            <a:t>Ne visada aiškus pagalbos vaikui mechanizmas</a:t>
          </a:r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C34338-FFE4-4990-B976-CD810A35EDE3}" type="parTrans" cxnId="{BF338BD5-902F-4021-9B2D-1C565299FEF4}">
      <dgm:prSet/>
      <dgm:spPr/>
      <dgm:t>
        <a:bodyPr/>
        <a:lstStyle/>
        <a:p>
          <a:endParaRPr lang="en-US"/>
        </a:p>
      </dgm:t>
    </dgm:pt>
    <dgm:pt modelId="{85B93E8A-9DA7-4752-83F3-58EB1A16CD48}" type="sibTrans" cxnId="{BF338BD5-902F-4021-9B2D-1C565299FEF4}">
      <dgm:prSet/>
      <dgm:spPr/>
      <dgm:t>
        <a:bodyPr/>
        <a:lstStyle/>
        <a:p>
          <a:endParaRPr lang="en-US"/>
        </a:p>
      </dgm:t>
    </dgm:pt>
    <dgm:pt modelId="{E25928EA-F0B8-4B4C-88A7-86BC7892A229}">
      <dgm:prSet custT="1"/>
      <dgm:spPr/>
      <dgm:t>
        <a:bodyPr/>
        <a:lstStyle/>
        <a:p>
          <a:r>
            <a:rPr lang="lt-L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16 % tėvų nesutinka, kad vaikas gauna pakankamą mokymosi pagalbą.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EF3F47-817D-4C5F-AB1A-5E3A85312324}" type="parTrans" cxnId="{14C1F960-F4B1-40ED-8642-3EDB4B35ADDA}">
      <dgm:prSet/>
      <dgm:spPr/>
      <dgm:t>
        <a:bodyPr/>
        <a:lstStyle/>
        <a:p>
          <a:endParaRPr lang="en-US"/>
        </a:p>
      </dgm:t>
    </dgm:pt>
    <dgm:pt modelId="{C4829D1C-46AE-4094-9A6A-2EC37624D4FD}" type="sibTrans" cxnId="{14C1F960-F4B1-40ED-8642-3EDB4B35ADDA}">
      <dgm:prSet/>
      <dgm:spPr/>
      <dgm:t>
        <a:bodyPr/>
        <a:lstStyle/>
        <a:p>
          <a:endParaRPr lang="en-US"/>
        </a:p>
      </dgm:t>
    </dgm:pt>
    <dgm:pt modelId="{B11F2301-2B32-4977-8BCC-AF9ADC692CC0}" type="pres">
      <dgm:prSet presAssocID="{E1CD4B6A-3307-4619-A1A4-72ACA9D5E684}" presName="linear" presStyleCnt="0">
        <dgm:presLayoutVars>
          <dgm:animLvl val="lvl"/>
          <dgm:resizeHandles val="exact"/>
        </dgm:presLayoutVars>
      </dgm:prSet>
      <dgm:spPr/>
    </dgm:pt>
    <dgm:pt modelId="{2BBCFA13-6B94-463E-B265-51DEA18EE5E1}" type="pres">
      <dgm:prSet presAssocID="{51311E19-EB66-45C0-8C37-22785C70780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2A4737A-A445-499B-A7BF-CF11DC67FBFE}" type="pres">
      <dgm:prSet presAssocID="{51311E19-EB66-45C0-8C37-22785C70780C}" presName="childText" presStyleLbl="revTx" presStyleIdx="0" presStyleCnt="5">
        <dgm:presLayoutVars>
          <dgm:bulletEnabled val="1"/>
        </dgm:presLayoutVars>
      </dgm:prSet>
      <dgm:spPr/>
    </dgm:pt>
    <dgm:pt modelId="{F9A74344-99D4-4BFF-B835-AE3807172D31}" type="pres">
      <dgm:prSet presAssocID="{483EA692-DA46-4B99-90DE-716946EB10B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4DD30F8-3F1D-4057-9F0B-66318D3B0816}" type="pres">
      <dgm:prSet presAssocID="{483EA692-DA46-4B99-90DE-716946EB10BD}" presName="childText" presStyleLbl="revTx" presStyleIdx="1" presStyleCnt="5">
        <dgm:presLayoutVars>
          <dgm:bulletEnabled val="1"/>
        </dgm:presLayoutVars>
      </dgm:prSet>
      <dgm:spPr/>
    </dgm:pt>
    <dgm:pt modelId="{7F16C915-1654-4A13-8FD3-8315E3A06FA1}" type="pres">
      <dgm:prSet presAssocID="{1D7E7329-788A-47FD-8770-1B7FB56D4E7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8253E56-DF25-4C45-BBDA-831157B80E5F}" type="pres">
      <dgm:prSet presAssocID="{1D7E7329-788A-47FD-8770-1B7FB56D4E70}" presName="childText" presStyleLbl="revTx" presStyleIdx="2" presStyleCnt="5">
        <dgm:presLayoutVars>
          <dgm:bulletEnabled val="1"/>
        </dgm:presLayoutVars>
      </dgm:prSet>
      <dgm:spPr/>
    </dgm:pt>
    <dgm:pt modelId="{713E8D36-8204-447E-AB1B-78E45BC84004}" type="pres">
      <dgm:prSet presAssocID="{C2FC6C5C-A518-4DDE-9AA4-A2B2B33C1D4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15EEFE6-5D04-4D5D-9AFC-B194A4411EB0}" type="pres">
      <dgm:prSet presAssocID="{C2FC6C5C-A518-4DDE-9AA4-A2B2B33C1D4E}" presName="childText" presStyleLbl="revTx" presStyleIdx="3" presStyleCnt="5">
        <dgm:presLayoutVars>
          <dgm:bulletEnabled val="1"/>
        </dgm:presLayoutVars>
      </dgm:prSet>
      <dgm:spPr/>
    </dgm:pt>
    <dgm:pt modelId="{5A2DAB2B-B231-4D98-B194-1F6811BE00E6}" type="pres">
      <dgm:prSet presAssocID="{83B1E0B3-902B-4D9E-ADA5-C8407E70A67D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E13F4D1E-3EB6-4ED4-8F85-840787378553}" type="pres">
      <dgm:prSet presAssocID="{83B1E0B3-902B-4D9E-ADA5-C8407E70A67D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33BE9B03-FFAC-42CE-8027-B43BEE3E6A97}" type="presOf" srcId="{483EA692-DA46-4B99-90DE-716946EB10BD}" destId="{F9A74344-99D4-4BFF-B835-AE3807172D31}" srcOrd="0" destOrd="0" presId="urn:microsoft.com/office/officeart/2005/8/layout/vList2"/>
    <dgm:cxn modelId="{8D5FC505-B665-48B3-9665-9524D1C6059C}" srcId="{1D7E7329-788A-47FD-8770-1B7FB56D4E70}" destId="{D6BA5BB0-71DA-4E0F-87CD-6460F4BAD55D}" srcOrd="0" destOrd="0" parTransId="{5135B8F3-F029-4D3D-AF5A-623C89ECECBE}" sibTransId="{14E0695F-477A-4122-82B2-3E426F1D2476}"/>
    <dgm:cxn modelId="{2BED260A-06F6-48BA-8356-F00DD03A75EA}" srcId="{E1CD4B6A-3307-4619-A1A4-72ACA9D5E684}" destId="{C2FC6C5C-A518-4DDE-9AA4-A2B2B33C1D4E}" srcOrd="3" destOrd="0" parTransId="{2712C6CA-D709-47ED-A503-E9F1244344B4}" sibTransId="{0B73BBA9-8198-497E-A87F-4962FAD61180}"/>
    <dgm:cxn modelId="{E0AB3F2B-318B-45E6-BDD2-80E8589882C5}" type="presOf" srcId="{F0BB5F8B-98CA-423C-B34E-CE288079AABB}" destId="{A2A4737A-A445-499B-A7BF-CF11DC67FBFE}" srcOrd="0" destOrd="0" presId="urn:microsoft.com/office/officeart/2005/8/layout/vList2"/>
    <dgm:cxn modelId="{14C1F960-F4B1-40ED-8642-3EDB4B35ADDA}" srcId="{83B1E0B3-902B-4D9E-ADA5-C8407E70A67D}" destId="{E25928EA-F0B8-4B4C-88A7-86BC7892A229}" srcOrd="0" destOrd="0" parTransId="{24EF3F47-817D-4C5F-AB1A-5E3A85312324}" sibTransId="{C4829D1C-46AE-4094-9A6A-2EC37624D4FD}"/>
    <dgm:cxn modelId="{1D72BB41-A106-4A33-AF87-4C805667258F}" srcId="{1D7E7329-788A-47FD-8770-1B7FB56D4E70}" destId="{4B75AB0F-C487-4D25-ACEA-161373248E6A}" srcOrd="1" destOrd="0" parTransId="{1F859857-0BE7-4239-A2E4-2232E522E0BF}" sibTransId="{BDD228FF-5CF7-4494-9E55-39D8DF6A8D14}"/>
    <dgm:cxn modelId="{68D43962-5544-4A5E-8C28-6D3EEA403464}" type="presOf" srcId="{E1CD4B6A-3307-4619-A1A4-72ACA9D5E684}" destId="{B11F2301-2B32-4977-8BCC-AF9ADC692CC0}" srcOrd="0" destOrd="0" presId="urn:microsoft.com/office/officeart/2005/8/layout/vList2"/>
    <dgm:cxn modelId="{2175D666-7A00-4798-B374-343E2E5F3B99}" type="presOf" srcId="{51311E19-EB66-45C0-8C37-22785C70780C}" destId="{2BBCFA13-6B94-463E-B265-51DEA18EE5E1}" srcOrd="0" destOrd="0" presId="urn:microsoft.com/office/officeart/2005/8/layout/vList2"/>
    <dgm:cxn modelId="{4D889847-C976-451C-AA9B-A037B54AA806}" srcId="{E1CD4B6A-3307-4619-A1A4-72ACA9D5E684}" destId="{51311E19-EB66-45C0-8C37-22785C70780C}" srcOrd="0" destOrd="0" parTransId="{3446D78D-6DF1-430C-B337-85C9F55F2DEA}" sibTransId="{AD567C46-BC8A-4969-9B0F-0305C97C2E73}"/>
    <dgm:cxn modelId="{F7E7F067-2D57-407F-A007-2E255F198057}" srcId="{C2FC6C5C-A518-4DDE-9AA4-A2B2B33C1D4E}" destId="{E59FCBD6-9F60-4E68-A39C-D1A7FE09D560}" srcOrd="1" destOrd="0" parTransId="{B09C4D8E-1DFA-4649-BBB2-263F797D1A64}" sibTransId="{86FD839A-A88F-4757-8E49-C062EBA47D74}"/>
    <dgm:cxn modelId="{4FE0406D-F5B6-48FC-B1F0-882E02857E21}" type="presOf" srcId="{AF44489E-E4E4-4383-B7DE-06C2BEB8138E}" destId="{94DD30F8-3F1D-4057-9F0B-66318D3B0816}" srcOrd="0" destOrd="0" presId="urn:microsoft.com/office/officeart/2005/8/layout/vList2"/>
    <dgm:cxn modelId="{E512B450-A237-4F8E-BF6F-4D1A9F3E2102}" type="presOf" srcId="{C2FC6C5C-A518-4DDE-9AA4-A2B2B33C1D4E}" destId="{713E8D36-8204-447E-AB1B-78E45BC84004}" srcOrd="0" destOrd="0" presId="urn:microsoft.com/office/officeart/2005/8/layout/vList2"/>
    <dgm:cxn modelId="{C74BE370-1A2E-4D28-A83C-05454CDE7C38}" type="presOf" srcId="{0AFEE750-CE09-4DAD-B282-6AD1EDB30E83}" destId="{94DD30F8-3F1D-4057-9F0B-66318D3B0816}" srcOrd="0" destOrd="1" presId="urn:microsoft.com/office/officeart/2005/8/layout/vList2"/>
    <dgm:cxn modelId="{BB90CA78-83AC-4074-B6C6-B68A95354797}" srcId="{E1CD4B6A-3307-4619-A1A4-72ACA9D5E684}" destId="{1D7E7329-788A-47FD-8770-1B7FB56D4E70}" srcOrd="2" destOrd="0" parTransId="{1B7E1AFF-4D75-4C8F-80AD-597EFB649F35}" sibTransId="{6E44B401-DFA4-4E14-A57C-C9C06F4075FB}"/>
    <dgm:cxn modelId="{6EB5127A-BD80-491A-A481-63FD906EEBF8}" srcId="{51311E19-EB66-45C0-8C37-22785C70780C}" destId="{215EF02B-12D0-4937-B59D-4579AA546BE7}" srcOrd="1" destOrd="0" parTransId="{4155F1E3-4409-45B2-B6CD-AAFA7E2AB966}" sibTransId="{F3E934ED-C8C4-4F56-9964-3F53488D4CA7}"/>
    <dgm:cxn modelId="{6BF82384-0020-4B44-A5C1-C5DCA65A32BB}" type="presOf" srcId="{8BE78292-581F-4460-87DF-6D0A581A4347}" destId="{D15EEFE6-5D04-4D5D-9AFC-B194A4411EB0}" srcOrd="0" destOrd="0" presId="urn:microsoft.com/office/officeart/2005/8/layout/vList2"/>
    <dgm:cxn modelId="{4F1EFC93-81CD-4B11-BC24-67EE58CEAFAC}" type="presOf" srcId="{D6BA5BB0-71DA-4E0F-87CD-6460F4BAD55D}" destId="{38253E56-DF25-4C45-BBDA-831157B80E5F}" srcOrd="0" destOrd="0" presId="urn:microsoft.com/office/officeart/2005/8/layout/vList2"/>
    <dgm:cxn modelId="{C083359A-85CA-4941-ADEF-63904D4972FD}" srcId="{51311E19-EB66-45C0-8C37-22785C70780C}" destId="{F0BB5F8B-98CA-423C-B34E-CE288079AABB}" srcOrd="0" destOrd="0" parTransId="{7714722B-DDF9-4324-8BAA-E2A5ABE364EA}" sibTransId="{D38D25EF-A870-42AB-828E-1BC8A62F9CFF}"/>
    <dgm:cxn modelId="{1E50D9AD-9DC2-43AB-B229-50124061FB4B}" type="presOf" srcId="{E25928EA-F0B8-4B4C-88A7-86BC7892A229}" destId="{E13F4D1E-3EB6-4ED4-8F85-840787378553}" srcOrd="0" destOrd="0" presId="urn:microsoft.com/office/officeart/2005/8/layout/vList2"/>
    <dgm:cxn modelId="{45970CBC-2113-40F3-9379-D44C6913F405}" type="presOf" srcId="{4B75AB0F-C487-4D25-ACEA-161373248E6A}" destId="{38253E56-DF25-4C45-BBDA-831157B80E5F}" srcOrd="0" destOrd="1" presId="urn:microsoft.com/office/officeart/2005/8/layout/vList2"/>
    <dgm:cxn modelId="{78093CC5-49A8-4D9F-BC89-1D03ADE3C4E0}" srcId="{C2FC6C5C-A518-4DDE-9AA4-A2B2B33C1D4E}" destId="{8BE78292-581F-4460-87DF-6D0A581A4347}" srcOrd="0" destOrd="0" parTransId="{2C9075B7-ACAD-448C-B7DF-D814003FE2FC}" sibTransId="{E7ADDAE6-57BE-4033-AC2E-F84EB8C2CA06}"/>
    <dgm:cxn modelId="{2EFDA6CC-3C40-4F6E-8063-63616F4FC2ED}" srcId="{483EA692-DA46-4B99-90DE-716946EB10BD}" destId="{0AFEE750-CE09-4DAD-B282-6AD1EDB30E83}" srcOrd="1" destOrd="0" parTransId="{7065E841-4EA0-4EFD-9EAB-2239463BA910}" sibTransId="{2E3485EB-F793-40AA-BD5A-62F330A12276}"/>
    <dgm:cxn modelId="{BF338BD5-902F-4021-9B2D-1C565299FEF4}" srcId="{E1CD4B6A-3307-4619-A1A4-72ACA9D5E684}" destId="{83B1E0B3-902B-4D9E-ADA5-C8407E70A67D}" srcOrd="4" destOrd="0" parTransId="{DCC34338-FFE4-4990-B976-CD810A35EDE3}" sibTransId="{85B93E8A-9DA7-4752-83F3-58EB1A16CD48}"/>
    <dgm:cxn modelId="{97A54CE0-4865-4EB9-AA64-C57E5A9BCC72}" srcId="{483EA692-DA46-4B99-90DE-716946EB10BD}" destId="{AF44489E-E4E4-4383-B7DE-06C2BEB8138E}" srcOrd="0" destOrd="0" parTransId="{D1F3F19F-F39D-4ACA-8107-88E87600FD66}" sibTransId="{EE515CC2-9896-4137-9293-282474FC67D6}"/>
    <dgm:cxn modelId="{526C90E6-159E-4FE1-833A-3A7D0FC14536}" srcId="{E1CD4B6A-3307-4619-A1A4-72ACA9D5E684}" destId="{483EA692-DA46-4B99-90DE-716946EB10BD}" srcOrd="1" destOrd="0" parTransId="{7B620CDD-9AB9-49BC-BB45-F136A882475C}" sibTransId="{C0655813-37B8-42F5-BC36-2DFFB3D54B0D}"/>
    <dgm:cxn modelId="{F256B4F1-C29F-48E6-ACA3-29EBDE5AFAAC}" type="presOf" srcId="{1D7E7329-788A-47FD-8770-1B7FB56D4E70}" destId="{7F16C915-1654-4A13-8FD3-8315E3A06FA1}" srcOrd="0" destOrd="0" presId="urn:microsoft.com/office/officeart/2005/8/layout/vList2"/>
    <dgm:cxn modelId="{B0E386F6-41C3-47E3-9FDB-A46480EE8134}" type="presOf" srcId="{83B1E0B3-902B-4D9E-ADA5-C8407E70A67D}" destId="{5A2DAB2B-B231-4D98-B194-1F6811BE00E6}" srcOrd="0" destOrd="0" presId="urn:microsoft.com/office/officeart/2005/8/layout/vList2"/>
    <dgm:cxn modelId="{C38415F7-9B86-48F5-A180-9507D6A5F464}" type="presOf" srcId="{E59FCBD6-9F60-4E68-A39C-D1A7FE09D560}" destId="{D15EEFE6-5D04-4D5D-9AFC-B194A4411EB0}" srcOrd="0" destOrd="1" presId="urn:microsoft.com/office/officeart/2005/8/layout/vList2"/>
    <dgm:cxn modelId="{D560D0F9-A563-4BC7-ABC1-E384FFE8C3C3}" type="presOf" srcId="{215EF02B-12D0-4937-B59D-4579AA546BE7}" destId="{A2A4737A-A445-499B-A7BF-CF11DC67FBFE}" srcOrd="0" destOrd="1" presId="urn:microsoft.com/office/officeart/2005/8/layout/vList2"/>
    <dgm:cxn modelId="{00E56048-4CE5-494C-A68B-7C7E151C953E}" type="presParOf" srcId="{B11F2301-2B32-4977-8BCC-AF9ADC692CC0}" destId="{2BBCFA13-6B94-463E-B265-51DEA18EE5E1}" srcOrd="0" destOrd="0" presId="urn:microsoft.com/office/officeart/2005/8/layout/vList2"/>
    <dgm:cxn modelId="{2890F7BC-2C2E-47DF-994A-2A19793D5E8D}" type="presParOf" srcId="{B11F2301-2B32-4977-8BCC-AF9ADC692CC0}" destId="{A2A4737A-A445-499B-A7BF-CF11DC67FBFE}" srcOrd="1" destOrd="0" presId="urn:microsoft.com/office/officeart/2005/8/layout/vList2"/>
    <dgm:cxn modelId="{23649FCC-C07C-4592-95A2-0B86A19989E4}" type="presParOf" srcId="{B11F2301-2B32-4977-8BCC-AF9ADC692CC0}" destId="{F9A74344-99D4-4BFF-B835-AE3807172D31}" srcOrd="2" destOrd="0" presId="urn:microsoft.com/office/officeart/2005/8/layout/vList2"/>
    <dgm:cxn modelId="{6437FC03-6750-4CD1-B3D3-084203519965}" type="presParOf" srcId="{B11F2301-2B32-4977-8BCC-AF9ADC692CC0}" destId="{94DD30F8-3F1D-4057-9F0B-66318D3B0816}" srcOrd="3" destOrd="0" presId="urn:microsoft.com/office/officeart/2005/8/layout/vList2"/>
    <dgm:cxn modelId="{ECC1D414-EE83-4376-8EE5-533CB859C74F}" type="presParOf" srcId="{B11F2301-2B32-4977-8BCC-AF9ADC692CC0}" destId="{7F16C915-1654-4A13-8FD3-8315E3A06FA1}" srcOrd="4" destOrd="0" presId="urn:microsoft.com/office/officeart/2005/8/layout/vList2"/>
    <dgm:cxn modelId="{CF25A3A4-6F4A-4822-9AA8-4C59EF064DB5}" type="presParOf" srcId="{B11F2301-2B32-4977-8BCC-AF9ADC692CC0}" destId="{38253E56-DF25-4C45-BBDA-831157B80E5F}" srcOrd="5" destOrd="0" presId="urn:microsoft.com/office/officeart/2005/8/layout/vList2"/>
    <dgm:cxn modelId="{08143C61-2B9C-462E-8BBD-25AFF886D579}" type="presParOf" srcId="{B11F2301-2B32-4977-8BCC-AF9ADC692CC0}" destId="{713E8D36-8204-447E-AB1B-78E45BC84004}" srcOrd="6" destOrd="0" presId="urn:microsoft.com/office/officeart/2005/8/layout/vList2"/>
    <dgm:cxn modelId="{5E10C6A0-1F3D-4602-9DA5-5CC55C8D7A1C}" type="presParOf" srcId="{B11F2301-2B32-4977-8BCC-AF9ADC692CC0}" destId="{D15EEFE6-5D04-4D5D-9AFC-B194A4411EB0}" srcOrd="7" destOrd="0" presId="urn:microsoft.com/office/officeart/2005/8/layout/vList2"/>
    <dgm:cxn modelId="{D488D123-313E-4094-A313-2059BCDA123C}" type="presParOf" srcId="{B11F2301-2B32-4977-8BCC-AF9ADC692CC0}" destId="{5A2DAB2B-B231-4D98-B194-1F6811BE00E6}" srcOrd="8" destOrd="0" presId="urn:microsoft.com/office/officeart/2005/8/layout/vList2"/>
    <dgm:cxn modelId="{3BE4E3EB-18F9-41A0-A0D4-D58B97024386}" type="presParOf" srcId="{B11F2301-2B32-4977-8BCC-AF9ADC692CC0}" destId="{E13F4D1E-3EB6-4ED4-8F85-840787378553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598F28-ACA8-437A-A11C-5D17C02E29C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BA98985-8369-458C-9533-0A7E195708D5}">
      <dgm:prSet/>
      <dgm:spPr/>
      <dgm:t>
        <a:bodyPr/>
        <a:lstStyle/>
        <a:p>
          <a:r>
            <a:rPr lang="lt-LT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Pamokų įdomumas ir </a:t>
          </a:r>
          <a:r>
            <a:rPr lang="lt-LT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įtraukumas</a:t>
          </a:r>
          <a:br>
            <a: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Tik 53 % mokinių mano, kad pamokos dažnai būna įdomios ir įtraukiančios.</a:t>
          </a:r>
          <a:endParaRPr lang="en-US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65DD70-9ACA-44C4-BDC1-7E9623E3F7B8}" type="parTrans" cxnId="{F63A53AD-3ADA-436D-AE1E-FC4390988547}">
      <dgm:prSet/>
      <dgm:spPr/>
      <dgm:t>
        <a:bodyPr/>
        <a:lstStyle/>
        <a:p>
          <a:endParaRPr lang="en-US"/>
        </a:p>
      </dgm:t>
    </dgm:pt>
    <dgm:pt modelId="{930DFA07-D4AE-4128-9571-B3E0208B9265}" type="sibTrans" cxnId="{F63A53AD-3ADA-436D-AE1E-FC4390988547}">
      <dgm:prSet/>
      <dgm:spPr/>
      <dgm:t>
        <a:bodyPr/>
        <a:lstStyle/>
        <a:p>
          <a:endParaRPr lang="en-US"/>
        </a:p>
      </dgm:t>
    </dgm:pt>
    <dgm:pt modelId="{7046C8C2-094D-4A33-97E3-19361D85B642}">
      <dgm:prSet/>
      <dgm:spPr/>
      <dgm:t>
        <a:bodyPr/>
        <a:lstStyle/>
        <a:p>
          <a:r>
            <a:rPr lang="lt-LT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Pastangų pastebėjimas ir įvertinimas</a:t>
          </a:r>
          <a:br>
            <a: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72 % jaučiasi pastebimi, tačiau beveik trečdalis to nepatiria.</a:t>
          </a:r>
          <a:endParaRPr lang="en-US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51D90E-1EC3-4528-BA4E-D9FEE2E00BDA}" type="parTrans" cxnId="{93A3E5A8-FCF2-4CD6-91CD-549D968EEAF5}">
      <dgm:prSet/>
      <dgm:spPr/>
      <dgm:t>
        <a:bodyPr/>
        <a:lstStyle/>
        <a:p>
          <a:endParaRPr lang="en-US"/>
        </a:p>
      </dgm:t>
    </dgm:pt>
    <dgm:pt modelId="{8D9AAF8F-7AF3-4B5E-8A99-B4181CFC6318}" type="sibTrans" cxnId="{93A3E5A8-FCF2-4CD6-91CD-549D968EEAF5}">
      <dgm:prSet/>
      <dgm:spPr/>
      <dgm:t>
        <a:bodyPr/>
        <a:lstStyle/>
        <a:p>
          <a:endParaRPr lang="en-US"/>
        </a:p>
      </dgm:t>
    </dgm:pt>
    <dgm:pt modelId="{6DF110C2-E324-4B06-88BF-9821DDE91D17}">
      <dgm:prSet/>
      <dgm:spPr/>
      <dgm:t>
        <a:bodyPr/>
        <a:lstStyle/>
        <a:p>
          <a:r>
            <a:rPr lang="lt-LT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Naujos medžiagos suprantamumas</a:t>
          </a:r>
          <a:br>
            <a: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69 % mano, kad nauja medžiaga paaiškinama suprantamai.</a:t>
          </a:r>
          <a:endParaRPr lang="en-US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84C18F-E653-4017-B2A7-20150E8AF544}" type="parTrans" cxnId="{19F2CB6A-4CA3-4103-B4CF-32ED40120E89}">
      <dgm:prSet/>
      <dgm:spPr/>
      <dgm:t>
        <a:bodyPr/>
        <a:lstStyle/>
        <a:p>
          <a:endParaRPr lang="en-US"/>
        </a:p>
      </dgm:t>
    </dgm:pt>
    <dgm:pt modelId="{A5C3EB43-CFC1-4037-BAB3-79E0D4D39E45}" type="sibTrans" cxnId="{19F2CB6A-4CA3-4103-B4CF-32ED40120E89}">
      <dgm:prSet/>
      <dgm:spPr/>
      <dgm:t>
        <a:bodyPr/>
        <a:lstStyle/>
        <a:p>
          <a:endParaRPr lang="en-US"/>
        </a:p>
      </dgm:t>
    </dgm:pt>
    <dgm:pt modelId="{284F1032-C1AC-4047-B14A-2FF484915FDC}">
      <dgm:prSet/>
      <dgm:spPr/>
      <dgm:t>
        <a:bodyPr/>
        <a:lstStyle/>
        <a:p>
          <a:r>
            <a:rPr lang="lt-LT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Lūkesčių aiškumas pamokose</a:t>
          </a:r>
          <a:br>
            <a: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81 % supranta, ko tikimasi, tačiau daliai mokinių tai nėra pakankamai aišku.</a:t>
          </a:r>
          <a:endParaRPr lang="en-US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4D0642-915D-4A19-936B-5A9C7F73BB2B}" type="parTrans" cxnId="{293E29F8-F444-472B-819F-9E2DB093578C}">
      <dgm:prSet/>
      <dgm:spPr/>
      <dgm:t>
        <a:bodyPr/>
        <a:lstStyle/>
        <a:p>
          <a:endParaRPr lang="en-US"/>
        </a:p>
      </dgm:t>
    </dgm:pt>
    <dgm:pt modelId="{8C7EDE5F-93A2-42E4-99AC-A51ECFCBCC84}" type="sibTrans" cxnId="{293E29F8-F444-472B-819F-9E2DB093578C}">
      <dgm:prSet/>
      <dgm:spPr/>
      <dgm:t>
        <a:bodyPr/>
        <a:lstStyle/>
        <a:p>
          <a:endParaRPr lang="en-US"/>
        </a:p>
      </dgm:t>
    </dgm:pt>
    <dgm:pt modelId="{DEBD407B-7FE0-4812-ADF7-DA40357044F8}">
      <dgm:prSet/>
      <dgm:spPr/>
      <dgm:t>
        <a:bodyPr/>
        <a:lstStyle/>
        <a:p>
          <a:r>
            <a:rPr lang="lt-LT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Savitvarkos ir saviraiškos galimybės</a:t>
          </a:r>
          <a:br>
            <a: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76 % mokinių jaučiasi galintys rinktis veiklas pagal interesus.</a:t>
          </a:r>
          <a:endParaRPr lang="en-US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7EE7A3-1681-4C28-A1F8-401E2CC53CCC}" type="parTrans" cxnId="{79FC2B6A-33A6-4D8B-A836-32CE34509498}">
      <dgm:prSet/>
      <dgm:spPr/>
      <dgm:t>
        <a:bodyPr/>
        <a:lstStyle/>
        <a:p>
          <a:endParaRPr lang="en-US"/>
        </a:p>
      </dgm:t>
    </dgm:pt>
    <dgm:pt modelId="{10C4F0AB-ABEC-46DF-88A0-EA89BD1600A1}" type="sibTrans" cxnId="{79FC2B6A-33A6-4D8B-A836-32CE34509498}">
      <dgm:prSet/>
      <dgm:spPr/>
      <dgm:t>
        <a:bodyPr/>
        <a:lstStyle/>
        <a:p>
          <a:endParaRPr lang="en-US"/>
        </a:p>
      </dgm:t>
    </dgm:pt>
    <dgm:pt modelId="{A8CAAB44-8AE5-4393-947F-1F7A2F348C75}" type="pres">
      <dgm:prSet presAssocID="{F4598F28-ACA8-437A-A11C-5D17C02E29CB}" presName="linear" presStyleCnt="0">
        <dgm:presLayoutVars>
          <dgm:animLvl val="lvl"/>
          <dgm:resizeHandles val="exact"/>
        </dgm:presLayoutVars>
      </dgm:prSet>
      <dgm:spPr/>
    </dgm:pt>
    <dgm:pt modelId="{DFAFF1EE-7A20-4C80-8A7A-D45E96702260}" type="pres">
      <dgm:prSet presAssocID="{CBA98985-8369-458C-9533-0A7E195708D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84E6446-DC0E-4E92-BEFA-C887FA54CCC5}" type="pres">
      <dgm:prSet presAssocID="{930DFA07-D4AE-4128-9571-B3E0208B9265}" presName="spacer" presStyleCnt="0"/>
      <dgm:spPr/>
    </dgm:pt>
    <dgm:pt modelId="{1160259A-CB2F-4780-945C-917FD388BCAB}" type="pres">
      <dgm:prSet presAssocID="{7046C8C2-094D-4A33-97E3-19361D85B64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DB471E7-52A0-4B32-8DD4-70E66247863F}" type="pres">
      <dgm:prSet presAssocID="{8D9AAF8F-7AF3-4B5E-8A99-B4181CFC6318}" presName="spacer" presStyleCnt="0"/>
      <dgm:spPr/>
    </dgm:pt>
    <dgm:pt modelId="{B4FE6DF1-FCA0-404F-98E1-FE72EF8A307B}" type="pres">
      <dgm:prSet presAssocID="{6DF110C2-E324-4B06-88BF-9821DDE91D1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C24C7C7-C99C-49F0-9736-F1CA64CD4538}" type="pres">
      <dgm:prSet presAssocID="{A5C3EB43-CFC1-4037-BAB3-79E0D4D39E45}" presName="spacer" presStyleCnt="0"/>
      <dgm:spPr/>
    </dgm:pt>
    <dgm:pt modelId="{BC8110DF-8267-4D6B-91C7-DF4E4BBB9B46}" type="pres">
      <dgm:prSet presAssocID="{284F1032-C1AC-4047-B14A-2FF484915FD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B001C65-CAE4-42A4-B8CC-D590EDA50584}" type="pres">
      <dgm:prSet presAssocID="{8C7EDE5F-93A2-42E4-99AC-A51ECFCBCC84}" presName="spacer" presStyleCnt="0"/>
      <dgm:spPr/>
    </dgm:pt>
    <dgm:pt modelId="{C254EBAC-72E5-4EC7-B7A3-AB2FD1819334}" type="pres">
      <dgm:prSet presAssocID="{DEBD407B-7FE0-4812-ADF7-DA40357044F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EF27A0D-32B1-4425-98B9-8351E84EA35E}" type="presOf" srcId="{6DF110C2-E324-4B06-88BF-9821DDE91D17}" destId="{B4FE6DF1-FCA0-404F-98E1-FE72EF8A307B}" srcOrd="0" destOrd="0" presId="urn:microsoft.com/office/officeart/2005/8/layout/vList2"/>
    <dgm:cxn modelId="{B1B19C64-D9C0-4DEE-8C53-6BDE0D2E4C4D}" type="presOf" srcId="{F4598F28-ACA8-437A-A11C-5D17C02E29CB}" destId="{A8CAAB44-8AE5-4393-947F-1F7A2F348C75}" srcOrd="0" destOrd="0" presId="urn:microsoft.com/office/officeart/2005/8/layout/vList2"/>
    <dgm:cxn modelId="{79FC2B6A-33A6-4D8B-A836-32CE34509498}" srcId="{F4598F28-ACA8-437A-A11C-5D17C02E29CB}" destId="{DEBD407B-7FE0-4812-ADF7-DA40357044F8}" srcOrd="4" destOrd="0" parTransId="{427EE7A3-1681-4C28-A1F8-401E2CC53CCC}" sibTransId="{10C4F0AB-ABEC-46DF-88A0-EA89BD1600A1}"/>
    <dgm:cxn modelId="{19F2CB6A-4CA3-4103-B4CF-32ED40120E89}" srcId="{F4598F28-ACA8-437A-A11C-5D17C02E29CB}" destId="{6DF110C2-E324-4B06-88BF-9821DDE91D17}" srcOrd="2" destOrd="0" parTransId="{8684C18F-E653-4017-B2A7-20150E8AF544}" sibTransId="{A5C3EB43-CFC1-4037-BAB3-79E0D4D39E45}"/>
    <dgm:cxn modelId="{78A81589-1A2A-40BB-8A7A-7474700BF82A}" type="presOf" srcId="{CBA98985-8369-458C-9533-0A7E195708D5}" destId="{DFAFF1EE-7A20-4C80-8A7A-D45E96702260}" srcOrd="0" destOrd="0" presId="urn:microsoft.com/office/officeart/2005/8/layout/vList2"/>
    <dgm:cxn modelId="{93A3E5A8-FCF2-4CD6-91CD-549D968EEAF5}" srcId="{F4598F28-ACA8-437A-A11C-5D17C02E29CB}" destId="{7046C8C2-094D-4A33-97E3-19361D85B642}" srcOrd="1" destOrd="0" parTransId="{E951D90E-1EC3-4528-BA4E-D9FEE2E00BDA}" sibTransId="{8D9AAF8F-7AF3-4B5E-8A99-B4181CFC6318}"/>
    <dgm:cxn modelId="{F63A53AD-3ADA-436D-AE1E-FC4390988547}" srcId="{F4598F28-ACA8-437A-A11C-5D17C02E29CB}" destId="{CBA98985-8369-458C-9533-0A7E195708D5}" srcOrd="0" destOrd="0" parTransId="{4E65DD70-9ACA-44C4-BDC1-7E9623E3F7B8}" sibTransId="{930DFA07-D4AE-4128-9571-B3E0208B9265}"/>
    <dgm:cxn modelId="{288F09B2-307B-446F-88F7-28532846F5BD}" type="presOf" srcId="{7046C8C2-094D-4A33-97E3-19361D85B642}" destId="{1160259A-CB2F-4780-945C-917FD388BCAB}" srcOrd="0" destOrd="0" presId="urn:microsoft.com/office/officeart/2005/8/layout/vList2"/>
    <dgm:cxn modelId="{E0C451D7-0B56-4486-BF3C-1C928FF12D08}" type="presOf" srcId="{284F1032-C1AC-4047-B14A-2FF484915FDC}" destId="{BC8110DF-8267-4D6B-91C7-DF4E4BBB9B46}" srcOrd="0" destOrd="0" presId="urn:microsoft.com/office/officeart/2005/8/layout/vList2"/>
    <dgm:cxn modelId="{BECF6FE6-D2E1-4124-B878-99F5AB581508}" type="presOf" srcId="{DEBD407B-7FE0-4812-ADF7-DA40357044F8}" destId="{C254EBAC-72E5-4EC7-B7A3-AB2FD1819334}" srcOrd="0" destOrd="0" presId="urn:microsoft.com/office/officeart/2005/8/layout/vList2"/>
    <dgm:cxn modelId="{293E29F8-F444-472B-819F-9E2DB093578C}" srcId="{F4598F28-ACA8-437A-A11C-5D17C02E29CB}" destId="{284F1032-C1AC-4047-B14A-2FF484915FDC}" srcOrd="3" destOrd="0" parTransId="{E44D0642-915D-4A19-936B-5A9C7F73BB2B}" sibTransId="{8C7EDE5F-93A2-42E4-99AC-A51ECFCBCC84}"/>
    <dgm:cxn modelId="{0B885DF2-A913-42F6-8E83-059000B8D59D}" type="presParOf" srcId="{A8CAAB44-8AE5-4393-947F-1F7A2F348C75}" destId="{DFAFF1EE-7A20-4C80-8A7A-D45E96702260}" srcOrd="0" destOrd="0" presId="urn:microsoft.com/office/officeart/2005/8/layout/vList2"/>
    <dgm:cxn modelId="{0B4B00DC-EBB8-4E01-847F-F6D774AB5E8C}" type="presParOf" srcId="{A8CAAB44-8AE5-4393-947F-1F7A2F348C75}" destId="{684E6446-DC0E-4E92-BEFA-C887FA54CCC5}" srcOrd="1" destOrd="0" presId="urn:microsoft.com/office/officeart/2005/8/layout/vList2"/>
    <dgm:cxn modelId="{232CCDC2-7923-4B11-A936-3049F82FA6D5}" type="presParOf" srcId="{A8CAAB44-8AE5-4393-947F-1F7A2F348C75}" destId="{1160259A-CB2F-4780-945C-917FD388BCAB}" srcOrd="2" destOrd="0" presId="urn:microsoft.com/office/officeart/2005/8/layout/vList2"/>
    <dgm:cxn modelId="{875B7EC1-8E5E-4A91-8517-D45500259325}" type="presParOf" srcId="{A8CAAB44-8AE5-4393-947F-1F7A2F348C75}" destId="{7DB471E7-52A0-4B32-8DD4-70E66247863F}" srcOrd="3" destOrd="0" presId="urn:microsoft.com/office/officeart/2005/8/layout/vList2"/>
    <dgm:cxn modelId="{3AB2214A-02C2-4C49-B17F-EF834560E8CF}" type="presParOf" srcId="{A8CAAB44-8AE5-4393-947F-1F7A2F348C75}" destId="{B4FE6DF1-FCA0-404F-98E1-FE72EF8A307B}" srcOrd="4" destOrd="0" presId="urn:microsoft.com/office/officeart/2005/8/layout/vList2"/>
    <dgm:cxn modelId="{3D75FAD2-5A50-465F-849D-4FF8F49958B0}" type="presParOf" srcId="{A8CAAB44-8AE5-4393-947F-1F7A2F348C75}" destId="{AC24C7C7-C99C-49F0-9736-F1CA64CD4538}" srcOrd="5" destOrd="0" presId="urn:microsoft.com/office/officeart/2005/8/layout/vList2"/>
    <dgm:cxn modelId="{B339065C-A496-4009-A622-B482E62DDFE3}" type="presParOf" srcId="{A8CAAB44-8AE5-4393-947F-1F7A2F348C75}" destId="{BC8110DF-8267-4D6B-91C7-DF4E4BBB9B46}" srcOrd="6" destOrd="0" presId="urn:microsoft.com/office/officeart/2005/8/layout/vList2"/>
    <dgm:cxn modelId="{C4B24B76-656E-4AA9-BAF0-FC003D9184CD}" type="presParOf" srcId="{A8CAAB44-8AE5-4393-947F-1F7A2F348C75}" destId="{3B001C65-CAE4-42A4-B8CC-D590EDA50584}" srcOrd="7" destOrd="0" presId="urn:microsoft.com/office/officeart/2005/8/layout/vList2"/>
    <dgm:cxn modelId="{CB0FD91C-3E84-4F28-9EC3-AB0B8165D890}" type="presParOf" srcId="{A8CAAB44-8AE5-4393-947F-1F7A2F348C75}" destId="{C254EBAC-72E5-4EC7-B7A3-AB2FD181933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C0D6804-6664-4122-9219-810819A192DB}" type="doc">
      <dgm:prSet loTypeId="urn:microsoft.com/office/officeart/2005/8/layout/arrow5" loCatId="relationship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A8D7BBF-D1A5-4E14-B8B9-E33DE1C25FF8}">
      <dgm:prSet custT="1"/>
      <dgm:spPr/>
      <dgm:t>
        <a:bodyPr/>
        <a:lstStyle/>
        <a:p>
          <a:r>
            <a:rPr lang="lt-LT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Gimnazijos strateginio ir metinio veiklos plano tobulinimui.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1162BC-4AFB-4E79-988F-5EE3DFAC635F}" type="parTrans" cxnId="{CE3E5B89-F57C-427B-9ACA-59D9EB9DABB4}">
      <dgm:prSet/>
      <dgm:spPr/>
      <dgm:t>
        <a:bodyPr/>
        <a:lstStyle/>
        <a:p>
          <a:endParaRPr lang="en-US"/>
        </a:p>
      </dgm:t>
    </dgm:pt>
    <dgm:pt modelId="{9CDF5057-F201-4C94-8340-908BC541860E}" type="sibTrans" cxnId="{CE3E5B89-F57C-427B-9ACA-59D9EB9DABB4}">
      <dgm:prSet/>
      <dgm:spPr/>
      <dgm:t>
        <a:bodyPr/>
        <a:lstStyle/>
        <a:p>
          <a:endParaRPr lang="en-US"/>
        </a:p>
      </dgm:t>
    </dgm:pt>
    <dgm:pt modelId="{F4010352-F6B3-4B88-9571-7DDEDA49F002}">
      <dgm:prSet custT="1"/>
      <dgm:spPr/>
      <dgm:t>
        <a:bodyPr/>
        <a:lstStyle/>
        <a:p>
          <a:r>
            <a:rPr lang="lt-LT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Pagalbos mokiniui sistemos stiprinimui.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9933AA-3C0B-4E0A-853D-5CA8F36E3336}" type="parTrans" cxnId="{64F4CED6-9ECC-42EA-99FA-CA6356251638}">
      <dgm:prSet/>
      <dgm:spPr/>
      <dgm:t>
        <a:bodyPr/>
        <a:lstStyle/>
        <a:p>
          <a:endParaRPr lang="en-US"/>
        </a:p>
      </dgm:t>
    </dgm:pt>
    <dgm:pt modelId="{BBD87C88-5D11-40BD-B289-B02863AD6AB2}" type="sibTrans" cxnId="{64F4CED6-9ECC-42EA-99FA-CA6356251638}">
      <dgm:prSet/>
      <dgm:spPr/>
      <dgm:t>
        <a:bodyPr/>
        <a:lstStyle/>
        <a:p>
          <a:endParaRPr lang="en-US"/>
        </a:p>
      </dgm:t>
    </dgm:pt>
    <dgm:pt modelId="{D8FC75E2-104C-4C06-9D60-37866A62904C}">
      <dgm:prSet custT="1"/>
      <dgm:spPr/>
      <dgm:t>
        <a:bodyPr/>
        <a:lstStyle/>
        <a:p>
          <a:r>
            <a:rPr lang="lt-LT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Mokinių motyvacijos didinimo programų kūrimui.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97423A-292D-40B6-8097-38D41E1CD88F}" type="parTrans" cxnId="{C55D3879-D1E0-4474-B7B1-CEE6DA28BA7A}">
      <dgm:prSet/>
      <dgm:spPr/>
      <dgm:t>
        <a:bodyPr/>
        <a:lstStyle/>
        <a:p>
          <a:endParaRPr lang="en-US"/>
        </a:p>
      </dgm:t>
    </dgm:pt>
    <dgm:pt modelId="{21BAFDAE-31D4-44F9-80CF-7EB814668B3E}" type="sibTrans" cxnId="{C55D3879-D1E0-4474-B7B1-CEE6DA28BA7A}">
      <dgm:prSet/>
      <dgm:spPr/>
      <dgm:t>
        <a:bodyPr/>
        <a:lstStyle/>
        <a:p>
          <a:endParaRPr lang="en-US"/>
        </a:p>
      </dgm:t>
    </dgm:pt>
    <dgm:pt modelId="{839CDA18-3FF5-4C62-895A-4B26999C3E87}">
      <dgm:prSet custT="1"/>
      <dgm:spPr/>
      <dgm:t>
        <a:bodyPr/>
        <a:lstStyle/>
        <a:p>
          <a:r>
            <a:rPr lang="lt-LT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Prevencinių programų planavimui.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9C1D32-B271-4BFD-B87E-95A95B495384}" type="parTrans" cxnId="{B7A6FE8E-98C7-4DEF-953B-015193C4E8C3}">
      <dgm:prSet/>
      <dgm:spPr/>
      <dgm:t>
        <a:bodyPr/>
        <a:lstStyle/>
        <a:p>
          <a:endParaRPr lang="en-US"/>
        </a:p>
      </dgm:t>
    </dgm:pt>
    <dgm:pt modelId="{76DA5607-4762-47E1-82FB-E0A5D9B960DB}" type="sibTrans" cxnId="{B7A6FE8E-98C7-4DEF-953B-015193C4E8C3}">
      <dgm:prSet/>
      <dgm:spPr/>
      <dgm:t>
        <a:bodyPr/>
        <a:lstStyle/>
        <a:p>
          <a:endParaRPr lang="en-US"/>
        </a:p>
      </dgm:t>
    </dgm:pt>
    <dgm:pt modelId="{40231567-4021-4106-945F-A9465D626829}">
      <dgm:prSet custT="1"/>
      <dgm:spPr/>
      <dgm:t>
        <a:bodyPr/>
        <a:lstStyle/>
        <a:p>
          <a:r>
            <a:rPr lang="lt-LT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Mokytojų kvalifikacijos tobulinimo krypčių nustatymui.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622790-4FB2-4405-A104-4F5C86D218DB}" type="parTrans" cxnId="{60375AA1-F117-4F3A-A17C-B2FF75572294}">
      <dgm:prSet/>
      <dgm:spPr/>
      <dgm:t>
        <a:bodyPr/>
        <a:lstStyle/>
        <a:p>
          <a:endParaRPr lang="en-US"/>
        </a:p>
      </dgm:t>
    </dgm:pt>
    <dgm:pt modelId="{57425A43-A567-41CD-8438-0ACC633C6CFB}" type="sibTrans" cxnId="{60375AA1-F117-4F3A-A17C-B2FF75572294}">
      <dgm:prSet/>
      <dgm:spPr/>
      <dgm:t>
        <a:bodyPr/>
        <a:lstStyle/>
        <a:p>
          <a:endParaRPr lang="en-US"/>
        </a:p>
      </dgm:t>
    </dgm:pt>
    <dgm:pt modelId="{468E169D-598D-42BC-B513-2A377B8A972E}">
      <dgm:prSet custT="1"/>
      <dgm:spPr/>
      <dgm:t>
        <a:bodyPr/>
        <a:lstStyle/>
        <a:p>
          <a:r>
            <a:rPr lang="lt-LT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Bendruomenės bendradarbiavimo stiprinimui;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ADC6E2-578F-4C1F-87A3-D9DB2DA52D83}" type="parTrans" cxnId="{40513E7B-53CD-4653-8D72-CDD0F2BA676E}">
      <dgm:prSet/>
      <dgm:spPr/>
      <dgm:t>
        <a:bodyPr/>
        <a:lstStyle/>
        <a:p>
          <a:endParaRPr lang="en-US"/>
        </a:p>
      </dgm:t>
    </dgm:pt>
    <dgm:pt modelId="{644B08D7-863F-4558-8493-7D5197C51AAE}" type="sibTrans" cxnId="{40513E7B-53CD-4653-8D72-CDD0F2BA676E}">
      <dgm:prSet/>
      <dgm:spPr/>
      <dgm:t>
        <a:bodyPr/>
        <a:lstStyle/>
        <a:p>
          <a:endParaRPr lang="en-US"/>
        </a:p>
      </dgm:t>
    </dgm:pt>
    <dgm:pt modelId="{D9D90F91-C7B4-4837-A1F1-E104B7F558D6}">
      <dgm:prSet custT="1"/>
      <dgm:spPr/>
      <dgm:t>
        <a:bodyPr/>
        <a:lstStyle/>
        <a:p>
          <a:r>
            <a:rPr lang="lt-LT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Informuojant bendruomenę apie veiklos stipriąsias puses ir tobulinimo kryptis.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547FE2-ACA1-418A-8E30-1060137881A0}" type="parTrans" cxnId="{5A92D282-6D45-45A4-8F30-A33A09E2A35B}">
      <dgm:prSet/>
      <dgm:spPr/>
      <dgm:t>
        <a:bodyPr/>
        <a:lstStyle/>
        <a:p>
          <a:endParaRPr lang="en-US"/>
        </a:p>
      </dgm:t>
    </dgm:pt>
    <dgm:pt modelId="{CE0687DA-AA78-42FE-8344-3B0C689404BB}" type="sibTrans" cxnId="{5A92D282-6D45-45A4-8F30-A33A09E2A35B}">
      <dgm:prSet/>
      <dgm:spPr/>
      <dgm:t>
        <a:bodyPr/>
        <a:lstStyle/>
        <a:p>
          <a:endParaRPr lang="en-US"/>
        </a:p>
      </dgm:t>
    </dgm:pt>
    <dgm:pt modelId="{84F3C55D-B7CD-4F5A-B076-EDB3D64F1A22}" type="pres">
      <dgm:prSet presAssocID="{8C0D6804-6664-4122-9219-810819A192DB}" presName="diagram" presStyleCnt="0">
        <dgm:presLayoutVars>
          <dgm:dir/>
          <dgm:resizeHandles val="exact"/>
        </dgm:presLayoutVars>
      </dgm:prSet>
      <dgm:spPr/>
    </dgm:pt>
    <dgm:pt modelId="{C2044C71-7C1D-4B63-A549-67ECC880A2C2}" type="pres">
      <dgm:prSet presAssocID="{3A8D7BBF-D1A5-4E14-B8B9-E33DE1C25FF8}" presName="arrow" presStyleLbl="node1" presStyleIdx="0" presStyleCnt="7">
        <dgm:presLayoutVars>
          <dgm:bulletEnabled val="1"/>
        </dgm:presLayoutVars>
      </dgm:prSet>
      <dgm:spPr/>
    </dgm:pt>
    <dgm:pt modelId="{493DE63B-02F5-44A8-90DD-AF348162161A}" type="pres">
      <dgm:prSet presAssocID="{F4010352-F6B3-4B88-9571-7DDEDA49F002}" presName="arrow" presStyleLbl="node1" presStyleIdx="1" presStyleCnt="7">
        <dgm:presLayoutVars>
          <dgm:bulletEnabled val="1"/>
        </dgm:presLayoutVars>
      </dgm:prSet>
      <dgm:spPr/>
    </dgm:pt>
    <dgm:pt modelId="{1E4875E5-23B1-4923-92F4-D0BAA7F26282}" type="pres">
      <dgm:prSet presAssocID="{D8FC75E2-104C-4C06-9D60-37866A62904C}" presName="arrow" presStyleLbl="node1" presStyleIdx="2" presStyleCnt="7">
        <dgm:presLayoutVars>
          <dgm:bulletEnabled val="1"/>
        </dgm:presLayoutVars>
      </dgm:prSet>
      <dgm:spPr/>
    </dgm:pt>
    <dgm:pt modelId="{D8B96DFC-88FC-406B-A46C-FE8108D996BE}" type="pres">
      <dgm:prSet presAssocID="{839CDA18-3FF5-4C62-895A-4B26999C3E87}" presName="arrow" presStyleLbl="node1" presStyleIdx="3" presStyleCnt="7">
        <dgm:presLayoutVars>
          <dgm:bulletEnabled val="1"/>
        </dgm:presLayoutVars>
      </dgm:prSet>
      <dgm:spPr/>
    </dgm:pt>
    <dgm:pt modelId="{5F76871F-F8FD-4AF1-AA2C-5DB0C5F2ED65}" type="pres">
      <dgm:prSet presAssocID="{40231567-4021-4106-945F-A9465D626829}" presName="arrow" presStyleLbl="node1" presStyleIdx="4" presStyleCnt="7">
        <dgm:presLayoutVars>
          <dgm:bulletEnabled val="1"/>
        </dgm:presLayoutVars>
      </dgm:prSet>
      <dgm:spPr/>
    </dgm:pt>
    <dgm:pt modelId="{0659EF63-9E32-4F25-B198-F48AD0EF52AB}" type="pres">
      <dgm:prSet presAssocID="{468E169D-598D-42BC-B513-2A377B8A972E}" presName="arrow" presStyleLbl="node1" presStyleIdx="5" presStyleCnt="7">
        <dgm:presLayoutVars>
          <dgm:bulletEnabled val="1"/>
        </dgm:presLayoutVars>
      </dgm:prSet>
      <dgm:spPr/>
    </dgm:pt>
    <dgm:pt modelId="{8F8A995A-50CE-40C2-A4C7-E3EE703EAC99}" type="pres">
      <dgm:prSet presAssocID="{D9D90F91-C7B4-4837-A1F1-E104B7F558D6}" presName="arrow" presStyleLbl="node1" presStyleIdx="6" presStyleCnt="7">
        <dgm:presLayoutVars>
          <dgm:bulletEnabled val="1"/>
        </dgm:presLayoutVars>
      </dgm:prSet>
      <dgm:spPr/>
    </dgm:pt>
  </dgm:ptLst>
  <dgm:cxnLst>
    <dgm:cxn modelId="{B96BD204-67C6-42B9-B59A-50C53AEE3866}" type="presOf" srcId="{40231567-4021-4106-945F-A9465D626829}" destId="{5F76871F-F8FD-4AF1-AA2C-5DB0C5F2ED65}" srcOrd="0" destOrd="0" presId="urn:microsoft.com/office/officeart/2005/8/layout/arrow5"/>
    <dgm:cxn modelId="{D2934E31-F5C7-41A7-B0F3-0BD72DE7E288}" type="presOf" srcId="{F4010352-F6B3-4B88-9571-7DDEDA49F002}" destId="{493DE63B-02F5-44A8-90DD-AF348162161A}" srcOrd="0" destOrd="0" presId="urn:microsoft.com/office/officeart/2005/8/layout/arrow5"/>
    <dgm:cxn modelId="{41E1F431-DCA6-4F09-A7AD-FA87CD5C5E67}" type="presOf" srcId="{468E169D-598D-42BC-B513-2A377B8A972E}" destId="{0659EF63-9E32-4F25-B198-F48AD0EF52AB}" srcOrd="0" destOrd="0" presId="urn:microsoft.com/office/officeart/2005/8/layout/arrow5"/>
    <dgm:cxn modelId="{4F337264-20D4-40B0-805D-391ACEED8132}" type="presOf" srcId="{839CDA18-3FF5-4C62-895A-4B26999C3E87}" destId="{D8B96DFC-88FC-406B-A46C-FE8108D996BE}" srcOrd="0" destOrd="0" presId="urn:microsoft.com/office/officeart/2005/8/layout/arrow5"/>
    <dgm:cxn modelId="{025B4B46-BCB1-4919-91D1-B09394B6BAE4}" type="presOf" srcId="{8C0D6804-6664-4122-9219-810819A192DB}" destId="{84F3C55D-B7CD-4F5A-B076-EDB3D64F1A22}" srcOrd="0" destOrd="0" presId="urn:microsoft.com/office/officeart/2005/8/layout/arrow5"/>
    <dgm:cxn modelId="{C55D3879-D1E0-4474-B7B1-CEE6DA28BA7A}" srcId="{8C0D6804-6664-4122-9219-810819A192DB}" destId="{D8FC75E2-104C-4C06-9D60-37866A62904C}" srcOrd="2" destOrd="0" parTransId="{7597423A-292D-40B6-8097-38D41E1CD88F}" sibTransId="{21BAFDAE-31D4-44F9-80CF-7EB814668B3E}"/>
    <dgm:cxn modelId="{40513E7B-53CD-4653-8D72-CDD0F2BA676E}" srcId="{8C0D6804-6664-4122-9219-810819A192DB}" destId="{468E169D-598D-42BC-B513-2A377B8A972E}" srcOrd="5" destOrd="0" parTransId="{C5ADC6E2-578F-4C1F-87A3-D9DB2DA52D83}" sibTransId="{644B08D7-863F-4558-8493-7D5197C51AAE}"/>
    <dgm:cxn modelId="{E28AF47F-F27E-44D2-A99B-E0DA83A34AEB}" type="presOf" srcId="{3A8D7BBF-D1A5-4E14-B8B9-E33DE1C25FF8}" destId="{C2044C71-7C1D-4B63-A549-67ECC880A2C2}" srcOrd="0" destOrd="0" presId="urn:microsoft.com/office/officeart/2005/8/layout/arrow5"/>
    <dgm:cxn modelId="{5A92D282-6D45-45A4-8F30-A33A09E2A35B}" srcId="{8C0D6804-6664-4122-9219-810819A192DB}" destId="{D9D90F91-C7B4-4837-A1F1-E104B7F558D6}" srcOrd="6" destOrd="0" parTransId="{E6547FE2-ACA1-418A-8E30-1060137881A0}" sibTransId="{CE0687DA-AA78-42FE-8344-3B0C689404BB}"/>
    <dgm:cxn modelId="{C920D783-8B00-4BE5-B6F9-5A552FC1C938}" type="presOf" srcId="{D9D90F91-C7B4-4837-A1F1-E104B7F558D6}" destId="{8F8A995A-50CE-40C2-A4C7-E3EE703EAC99}" srcOrd="0" destOrd="0" presId="urn:microsoft.com/office/officeart/2005/8/layout/arrow5"/>
    <dgm:cxn modelId="{CE3E5B89-F57C-427B-9ACA-59D9EB9DABB4}" srcId="{8C0D6804-6664-4122-9219-810819A192DB}" destId="{3A8D7BBF-D1A5-4E14-B8B9-E33DE1C25FF8}" srcOrd="0" destOrd="0" parTransId="{B91162BC-4AFB-4E79-988F-5EE3DFAC635F}" sibTransId="{9CDF5057-F201-4C94-8340-908BC541860E}"/>
    <dgm:cxn modelId="{B7A6FE8E-98C7-4DEF-953B-015193C4E8C3}" srcId="{8C0D6804-6664-4122-9219-810819A192DB}" destId="{839CDA18-3FF5-4C62-895A-4B26999C3E87}" srcOrd="3" destOrd="0" parTransId="{149C1D32-B271-4BFD-B87E-95A95B495384}" sibTransId="{76DA5607-4762-47E1-82FB-E0A5D9B960DB}"/>
    <dgm:cxn modelId="{60375AA1-F117-4F3A-A17C-B2FF75572294}" srcId="{8C0D6804-6664-4122-9219-810819A192DB}" destId="{40231567-4021-4106-945F-A9465D626829}" srcOrd="4" destOrd="0" parTransId="{5F622790-4FB2-4405-A104-4F5C86D218DB}" sibTransId="{57425A43-A567-41CD-8438-0ACC633C6CFB}"/>
    <dgm:cxn modelId="{FC007DC6-B49A-4060-8A53-55727BF5E8C7}" type="presOf" srcId="{D8FC75E2-104C-4C06-9D60-37866A62904C}" destId="{1E4875E5-23B1-4923-92F4-D0BAA7F26282}" srcOrd="0" destOrd="0" presId="urn:microsoft.com/office/officeart/2005/8/layout/arrow5"/>
    <dgm:cxn modelId="{64F4CED6-9ECC-42EA-99FA-CA6356251638}" srcId="{8C0D6804-6664-4122-9219-810819A192DB}" destId="{F4010352-F6B3-4B88-9571-7DDEDA49F002}" srcOrd="1" destOrd="0" parTransId="{959933AA-3C0B-4E0A-853D-5CA8F36E3336}" sibTransId="{BBD87C88-5D11-40BD-B289-B02863AD6AB2}"/>
    <dgm:cxn modelId="{075C43F5-5A89-470B-A31F-AA2E404FDC13}" type="presParOf" srcId="{84F3C55D-B7CD-4F5A-B076-EDB3D64F1A22}" destId="{C2044C71-7C1D-4B63-A549-67ECC880A2C2}" srcOrd="0" destOrd="0" presId="urn:microsoft.com/office/officeart/2005/8/layout/arrow5"/>
    <dgm:cxn modelId="{8D28F26E-3F98-4F6F-8F98-58FFC64F2169}" type="presParOf" srcId="{84F3C55D-B7CD-4F5A-B076-EDB3D64F1A22}" destId="{493DE63B-02F5-44A8-90DD-AF348162161A}" srcOrd="1" destOrd="0" presId="urn:microsoft.com/office/officeart/2005/8/layout/arrow5"/>
    <dgm:cxn modelId="{4CA7F87C-DA82-48AC-B50F-7BC54F66CFCF}" type="presParOf" srcId="{84F3C55D-B7CD-4F5A-B076-EDB3D64F1A22}" destId="{1E4875E5-23B1-4923-92F4-D0BAA7F26282}" srcOrd="2" destOrd="0" presId="urn:microsoft.com/office/officeart/2005/8/layout/arrow5"/>
    <dgm:cxn modelId="{FDD52DEE-5CED-49E7-93DB-72D09A4EE70C}" type="presParOf" srcId="{84F3C55D-B7CD-4F5A-B076-EDB3D64F1A22}" destId="{D8B96DFC-88FC-406B-A46C-FE8108D996BE}" srcOrd="3" destOrd="0" presId="urn:microsoft.com/office/officeart/2005/8/layout/arrow5"/>
    <dgm:cxn modelId="{201F3577-6C17-4985-BEAE-DC898F47420C}" type="presParOf" srcId="{84F3C55D-B7CD-4F5A-B076-EDB3D64F1A22}" destId="{5F76871F-F8FD-4AF1-AA2C-5DB0C5F2ED65}" srcOrd="4" destOrd="0" presId="urn:microsoft.com/office/officeart/2005/8/layout/arrow5"/>
    <dgm:cxn modelId="{3BD35DFB-C2CE-45D6-9F28-1CA1FF0F594E}" type="presParOf" srcId="{84F3C55D-B7CD-4F5A-B076-EDB3D64F1A22}" destId="{0659EF63-9E32-4F25-B198-F48AD0EF52AB}" srcOrd="5" destOrd="0" presId="urn:microsoft.com/office/officeart/2005/8/layout/arrow5"/>
    <dgm:cxn modelId="{EE627F58-E6BF-488E-BECB-6B678DF5F365}" type="presParOf" srcId="{84F3C55D-B7CD-4F5A-B076-EDB3D64F1A22}" destId="{8F8A995A-50CE-40C2-A4C7-E3EE703EAC99}" srcOrd="6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6DB6E5-FC62-431F-9EA6-DFE6D0792112}">
      <dsp:nvSpPr>
        <dsp:cNvPr id="0" name=""/>
        <dsp:cNvSpPr/>
      </dsp:nvSpPr>
      <dsp:spPr>
        <a:xfrm>
          <a:off x="0" y="0"/>
          <a:ext cx="4926770" cy="15261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lt-LT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Įvertinti veiklos kokybę.</a:t>
          </a:r>
          <a:endParaRPr lang="en-US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701" y="44701"/>
        <a:ext cx="3279883" cy="1436795"/>
      </dsp:txXfrm>
    </dsp:sp>
    <dsp:sp modelId="{FA9AEDB6-3DD4-4953-9BA3-A222D7C8C4D4}">
      <dsp:nvSpPr>
        <dsp:cNvPr id="0" name=""/>
        <dsp:cNvSpPr/>
      </dsp:nvSpPr>
      <dsp:spPr>
        <a:xfrm>
          <a:off x="434714" y="1780563"/>
          <a:ext cx="4926770" cy="1526197"/>
        </a:xfrm>
        <a:prstGeom prst="roundRect">
          <a:avLst>
            <a:gd name="adj" fmla="val 10000"/>
          </a:avLst>
        </a:prstGeom>
        <a:solidFill>
          <a:schemeClr val="accent2">
            <a:hueOff val="977227"/>
            <a:satOff val="-15767"/>
            <a:lumOff val="-274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Atskleisti stiprybes ir silpnąsias sritis.</a:t>
          </a:r>
          <a:endParaRPr lang="en-US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9415" y="1825264"/>
        <a:ext cx="3410624" cy="1436795"/>
      </dsp:txXfrm>
    </dsp:sp>
    <dsp:sp modelId="{54CDEDB0-D755-4B35-AB55-75FF0E800E5A}">
      <dsp:nvSpPr>
        <dsp:cNvPr id="0" name=""/>
        <dsp:cNvSpPr/>
      </dsp:nvSpPr>
      <dsp:spPr>
        <a:xfrm>
          <a:off x="869429" y="3561126"/>
          <a:ext cx="4926770" cy="1526197"/>
        </a:xfrm>
        <a:prstGeom prst="roundRect">
          <a:avLst>
            <a:gd name="adj" fmla="val 10000"/>
          </a:avLst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Numatyti tobulinimo kryptis.</a:t>
          </a:r>
          <a:endParaRPr lang="en-US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4130" y="3605827"/>
        <a:ext cx="3410624" cy="1436795"/>
      </dsp:txXfrm>
    </dsp:sp>
    <dsp:sp modelId="{D0DA5452-0E2B-4F3A-A32B-21E3C6A13BD0}">
      <dsp:nvSpPr>
        <dsp:cNvPr id="0" name=""/>
        <dsp:cNvSpPr/>
      </dsp:nvSpPr>
      <dsp:spPr>
        <a:xfrm>
          <a:off x="3934741" y="1157366"/>
          <a:ext cx="992028" cy="99202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157947" y="1157366"/>
        <a:ext cx="545616" cy="746501"/>
      </dsp:txXfrm>
    </dsp:sp>
    <dsp:sp modelId="{A47F715B-8D49-4783-B1A6-0621ED1E8461}">
      <dsp:nvSpPr>
        <dsp:cNvPr id="0" name=""/>
        <dsp:cNvSpPr/>
      </dsp:nvSpPr>
      <dsp:spPr>
        <a:xfrm>
          <a:off x="4369456" y="2927754"/>
          <a:ext cx="992028" cy="99202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208860"/>
            <a:satOff val="-57041"/>
            <a:lumOff val="-4127"/>
            <a:alphaOff val="0"/>
          </a:schemeClr>
        </a:solidFill>
        <a:ln w="10795" cap="flat" cmpd="sng" algn="ctr">
          <a:solidFill>
            <a:schemeClr val="accent2">
              <a:tint val="40000"/>
              <a:alpha val="90000"/>
              <a:hueOff val="3208860"/>
              <a:satOff val="-57041"/>
              <a:lumOff val="-41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592662" y="2927754"/>
        <a:ext cx="545616" cy="7465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337853-F021-48E9-A7C5-F4F984F441A7}">
      <dsp:nvSpPr>
        <dsp:cNvPr id="0" name=""/>
        <dsp:cNvSpPr/>
      </dsp:nvSpPr>
      <dsp:spPr>
        <a:xfrm>
          <a:off x="0" y="858682"/>
          <a:ext cx="57962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CBA1E0-6B4B-43B4-A6B6-A32CBCF3DC3E}">
      <dsp:nvSpPr>
        <dsp:cNvPr id="0" name=""/>
        <dsp:cNvSpPr/>
      </dsp:nvSpPr>
      <dsp:spPr>
        <a:xfrm>
          <a:off x="289810" y="519202"/>
          <a:ext cx="4057340" cy="678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358" tIns="0" rIns="15335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>
              <a:latin typeface="Times New Roman" panose="02020603050405020304" pitchFamily="18" charset="0"/>
              <a:cs typeface="Times New Roman" panose="02020603050405020304" pitchFamily="18" charset="0"/>
            </a:rPr>
            <a:t>Mokytojų apklausa</a:t>
          </a:r>
          <a:endParaRPr lang="en-US" sz="2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2954" y="552346"/>
        <a:ext cx="3991052" cy="612672"/>
      </dsp:txXfrm>
    </dsp:sp>
    <dsp:sp modelId="{1F136B07-2C47-49C7-A01F-1C8096C766CA}">
      <dsp:nvSpPr>
        <dsp:cNvPr id="0" name=""/>
        <dsp:cNvSpPr/>
      </dsp:nvSpPr>
      <dsp:spPr>
        <a:xfrm>
          <a:off x="0" y="1901962"/>
          <a:ext cx="57962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651485"/>
              <a:satOff val="-10511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3FB7AB-4FEC-43CA-BED0-EB7FE943B7A0}">
      <dsp:nvSpPr>
        <dsp:cNvPr id="0" name=""/>
        <dsp:cNvSpPr/>
      </dsp:nvSpPr>
      <dsp:spPr>
        <a:xfrm>
          <a:off x="289810" y="1562482"/>
          <a:ext cx="4057340" cy="678960"/>
        </a:xfrm>
        <a:prstGeom prst="roundRect">
          <a:avLst/>
        </a:prstGeom>
        <a:solidFill>
          <a:schemeClr val="accent2">
            <a:hueOff val="651485"/>
            <a:satOff val="-10511"/>
            <a:lumOff val="-183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358" tIns="0" rIns="15335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>
              <a:latin typeface="Times New Roman" panose="02020603050405020304" pitchFamily="18" charset="0"/>
              <a:cs typeface="Times New Roman" panose="02020603050405020304" pitchFamily="18" charset="0"/>
            </a:rPr>
            <a:t>Mokinių apklausa</a:t>
          </a:r>
          <a:endParaRPr lang="en-US" sz="2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2954" y="1595626"/>
        <a:ext cx="3991052" cy="612672"/>
      </dsp:txXfrm>
    </dsp:sp>
    <dsp:sp modelId="{DC426106-C24C-4AC0-8EEB-49DAEA1DAA17}">
      <dsp:nvSpPr>
        <dsp:cNvPr id="0" name=""/>
        <dsp:cNvSpPr/>
      </dsp:nvSpPr>
      <dsp:spPr>
        <a:xfrm>
          <a:off x="0" y="2945242"/>
          <a:ext cx="57962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1302969"/>
              <a:satOff val="-21023"/>
              <a:lumOff val="-36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85A706-987C-4BBC-A56D-1DCD2E23FB2A}">
      <dsp:nvSpPr>
        <dsp:cNvPr id="0" name=""/>
        <dsp:cNvSpPr/>
      </dsp:nvSpPr>
      <dsp:spPr>
        <a:xfrm>
          <a:off x="289810" y="2605762"/>
          <a:ext cx="4057340" cy="678960"/>
        </a:xfrm>
        <a:prstGeom prst="roundRect">
          <a:avLst/>
        </a:prstGeom>
        <a:solidFill>
          <a:schemeClr val="accent2">
            <a:hueOff val="1302969"/>
            <a:satOff val="-21023"/>
            <a:lumOff val="-366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358" tIns="0" rIns="15335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>
              <a:latin typeface="Times New Roman" panose="02020603050405020304" pitchFamily="18" charset="0"/>
              <a:cs typeface="Times New Roman" panose="02020603050405020304" pitchFamily="18" charset="0"/>
            </a:rPr>
            <a:t>Tėvų apklausa</a:t>
          </a:r>
          <a:endParaRPr lang="en-US" sz="2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2954" y="2638906"/>
        <a:ext cx="3991052" cy="612672"/>
      </dsp:txXfrm>
    </dsp:sp>
    <dsp:sp modelId="{95C3A6ED-3DF2-42AE-9C4F-49DF84106974}">
      <dsp:nvSpPr>
        <dsp:cNvPr id="0" name=""/>
        <dsp:cNvSpPr/>
      </dsp:nvSpPr>
      <dsp:spPr>
        <a:xfrm>
          <a:off x="0" y="3988522"/>
          <a:ext cx="57962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1954454"/>
              <a:satOff val="-31534"/>
              <a:lumOff val="-5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9B7A83-E230-4E1C-90F0-1EDA0C60638F}">
      <dsp:nvSpPr>
        <dsp:cNvPr id="0" name=""/>
        <dsp:cNvSpPr/>
      </dsp:nvSpPr>
      <dsp:spPr>
        <a:xfrm>
          <a:off x="289810" y="3649042"/>
          <a:ext cx="4057340" cy="678960"/>
        </a:xfrm>
        <a:prstGeom prst="round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358" tIns="0" rIns="15335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PUPP, NMPP, VBE pasiekimų ir dokumentų analizė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2954" y="3682186"/>
        <a:ext cx="3991052" cy="612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BFD8A-F3F2-43F7-BED7-D8B8BECEEA9C}">
      <dsp:nvSpPr>
        <dsp:cNvPr id="0" name=""/>
        <dsp:cNvSpPr/>
      </dsp:nvSpPr>
      <dsp:spPr>
        <a:xfrm>
          <a:off x="2387737" y="1628562"/>
          <a:ext cx="5187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8736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33372" y="1671535"/>
        <a:ext cx="27466" cy="5493"/>
      </dsp:txXfrm>
    </dsp:sp>
    <dsp:sp modelId="{D0D5CEC7-8A0A-4EF0-AA7A-A430B6E49FBE}">
      <dsp:nvSpPr>
        <dsp:cNvPr id="0" name=""/>
        <dsp:cNvSpPr/>
      </dsp:nvSpPr>
      <dsp:spPr>
        <a:xfrm>
          <a:off x="1118" y="957756"/>
          <a:ext cx="2388419" cy="143305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035" tIns="122848" rIns="117035" bIns="122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>
              <a:latin typeface="Times New Roman" panose="02020603050405020304" pitchFamily="18" charset="0"/>
              <a:cs typeface="Times New Roman" panose="02020603050405020304" pitchFamily="18" charset="0"/>
            </a:rPr>
            <a:t>Gimnazijos veiklos įsivertinime dalyvavo ir klausimynus pildė:</a:t>
          </a:r>
          <a:endParaRPr lang="en-US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8" y="957756"/>
        <a:ext cx="2388419" cy="1433051"/>
      </dsp:txXfrm>
    </dsp:sp>
    <dsp:sp modelId="{A846162C-F79E-4013-BBC1-864EC02F9BB5}">
      <dsp:nvSpPr>
        <dsp:cNvPr id="0" name=""/>
        <dsp:cNvSpPr/>
      </dsp:nvSpPr>
      <dsp:spPr>
        <a:xfrm>
          <a:off x="1195328" y="2389007"/>
          <a:ext cx="2937755" cy="518736"/>
        </a:xfrm>
        <a:custGeom>
          <a:avLst/>
          <a:gdLst/>
          <a:ahLst/>
          <a:cxnLst/>
          <a:rect l="0" t="0" r="0" b="0"/>
          <a:pathLst>
            <a:path>
              <a:moveTo>
                <a:pt x="2937755" y="0"/>
              </a:moveTo>
              <a:lnTo>
                <a:pt x="2937755" y="276468"/>
              </a:lnTo>
              <a:lnTo>
                <a:pt x="0" y="276468"/>
              </a:lnTo>
              <a:lnTo>
                <a:pt x="0" y="518736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89489" y="2645629"/>
        <a:ext cx="149433" cy="5493"/>
      </dsp:txXfrm>
    </dsp:sp>
    <dsp:sp modelId="{E5946613-149E-4B6F-B98D-013D49A1C107}">
      <dsp:nvSpPr>
        <dsp:cNvPr id="0" name=""/>
        <dsp:cNvSpPr/>
      </dsp:nvSpPr>
      <dsp:spPr>
        <a:xfrm>
          <a:off x="2938874" y="957756"/>
          <a:ext cx="2388419" cy="143305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035" tIns="122848" rIns="117035" bIns="122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>
              <a:latin typeface="Times New Roman" panose="02020603050405020304" pitchFamily="18" charset="0"/>
              <a:cs typeface="Times New Roman" panose="02020603050405020304" pitchFamily="18" charset="0"/>
            </a:rPr>
            <a:t>69 tėvai </a:t>
          </a:r>
          <a:endParaRPr lang="en-US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38874" y="957756"/>
        <a:ext cx="2388419" cy="1433051"/>
      </dsp:txXfrm>
    </dsp:sp>
    <dsp:sp modelId="{33B6888B-80CC-445E-9BAC-61B2AE683DA6}">
      <dsp:nvSpPr>
        <dsp:cNvPr id="0" name=""/>
        <dsp:cNvSpPr/>
      </dsp:nvSpPr>
      <dsp:spPr>
        <a:xfrm>
          <a:off x="2387737" y="3610949"/>
          <a:ext cx="5187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8736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33372" y="3653923"/>
        <a:ext cx="27466" cy="5493"/>
      </dsp:txXfrm>
    </dsp:sp>
    <dsp:sp modelId="{4996CD26-7617-4179-8A47-D352FF5D9C58}">
      <dsp:nvSpPr>
        <dsp:cNvPr id="0" name=""/>
        <dsp:cNvSpPr/>
      </dsp:nvSpPr>
      <dsp:spPr>
        <a:xfrm>
          <a:off x="1118" y="2940144"/>
          <a:ext cx="2388419" cy="14330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035" tIns="122848" rIns="117035" bIns="122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>
              <a:latin typeface="Times New Roman" panose="02020603050405020304" pitchFamily="18" charset="0"/>
              <a:cs typeface="Times New Roman" panose="02020603050405020304" pitchFamily="18" charset="0"/>
            </a:rPr>
            <a:t>20 mokytojų</a:t>
          </a:r>
          <a:endParaRPr lang="en-US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8" y="2940144"/>
        <a:ext cx="2388419" cy="1433051"/>
      </dsp:txXfrm>
    </dsp:sp>
    <dsp:sp modelId="{4CE35968-9E75-4919-A8D6-E3B838A113B3}">
      <dsp:nvSpPr>
        <dsp:cNvPr id="0" name=""/>
        <dsp:cNvSpPr/>
      </dsp:nvSpPr>
      <dsp:spPr>
        <a:xfrm>
          <a:off x="2938874" y="2940144"/>
          <a:ext cx="2388419" cy="143305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035" tIns="122848" rIns="117035" bIns="122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>
              <a:latin typeface="Times New Roman" panose="02020603050405020304" pitchFamily="18" charset="0"/>
              <a:cs typeface="Times New Roman" panose="02020603050405020304" pitchFamily="18" charset="0"/>
            </a:rPr>
            <a:t>81 (3-II klasių) mokinys. </a:t>
          </a:r>
          <a:endParaRPr lang="en-US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38874" y="2940144"/>
        <a:ext cx="2388419" cy="14330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7779D3-54F0-48BD-9444-13AF88112F43}">
      <dsp:nvSpPr>
        <dsp:cNvPr id="0" name=""/>
        <dsp:cNvSpPr/>
      </dsp:nvSpPr>
      <dsp:spPr>
        <a:xfrm>
          <a:off x="0" y="60695"/>
          <a:ext cx="6336520" cy="35511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Laiku teikiama informacija apie vaiko pasiekimus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35" y="78030"/>
        <a:ext cx="6301850" cy="320443"/>
      </dsp:txXfrm>
    </dsp:sp>
    <dsp:sp modelId="{5A2FF809-DBB7-4D3F-9481-EF8B165C97AE}">
      <dsp:nvSpPr>
        <dsp:cNvPr id="0" name=""/>
        <dsp:cNvSpPr/>
      </dsp:nvSpPr>
      <dsp:spPr>
        <a:xfrm>
          <a:off x="0" y="415808"/>
          <a:ext cx="6336520" cy="2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185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86 % tėvų sutinka arba visiškai sutinka, kad informaciją gauna laiku.</a:t>
          </a: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15808"/>
        <a:ext cx="6336520" cy="248400"/>
      </dsp:txXfrm>
    </dsp:sp>
    <dsp:sp modelId="{DA9B755C-A201-4A21-9527-EBF368332C07}">
      <dsp:nvSpPr>
        <dsp:cNvPr id="0" name=""/>
        <dsp:cNvSpPr/>
      </dsp:nvSpPr>
      <dsp:spPr>
        <a:xfrm>
          <a:off x="0" y="664208"/>
          <a:ext cx="6336520" cy="355113"/>
        </a:xfrm>
        <a:prstGeom prst="roundRect">
          <a:avLst/>
        </a:prstGeom>
        <a:solidFill>
          <a:schemeClr val="accent2">
            <a:hueOff val="217162"/>
            <a:satOff val="-3504"/>
            <a:lumOff val="-61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Mokytojų atsakas į tėvų užklausas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35" y="681543"/>
        <a:ext cx="6301850" cy="320443"/>
      </dsp:txXfrm>
    </dsp:sp>
    <dsp:sp modelId="{C0BC36FD-8D07-46D3-92A3-B3F21CEAE255}">
      <dsp:nvSpPr>
        <dsp:cNvPr id="0" name=""/>
        <dsp:cNvSpPr/>
      </dsp:nvSpPr>
      <dsp:spPr>
        <a:xfrm>
          <a:off x="0" y="1019322"/>
          <a:ext cx="6336520" cy="2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185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90 % tėvų teigiamai vertina mokytojų reagavimą į klausimus ir užklausas.</a:t>
          </a: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019322"/>
        <a:ext cx="6336520" cy="248400"/>
      </dsp:txXfrm>
    </dsp:sp>
    <dsp:sp modelId="{D3651740-0DF0-485E-A8DE-447BD5BAB6D8}">
      <dsp:nvSpPr>
        <dsp:cNvPr id="0" name=""/>
        <dsp:cNvSpPr/>
      </dsp:nvSpPr>
      <dsp:spPr>
        <a:xfrm>
          <a:off x="0" y="1267722"/>
          <a:ext cx="6336520" cy="355113"/>
        </a:xfrm>
        <a:prstGeom prst="roundRect">
          <a:avLst/>
        </a:prstGeom>
        <a:solidFill>
          <a:schemeClr val="accent2">
            <a:hueOff val="434323"/>
            <a:satOff val="-7008"/>
            <a:lumOff val="-122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Pagalbos vaikui teikimas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35" y="1285057"/>
        <a:ext cx="6301850" cy="320443"/>
      </dsp:txXfrm>
    </dsp:sp>
    <dsp:sp modelId="{47DB3774-A61B-40D2-93B6-2495C26B7785}">
      <dsp:nvSpPr>
        <dsp:cNvPr id="0" name=""/>
        <dsp:cNvSpPr/>
      </dsp:nvSpPr>
      <dsp:spPr>
        <a:xfrm>
          <a:off x="0" y="1622835"/>
          <a:ext cx="6336520" cy="2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185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75 % tėvų sutinka, kad vaikas gauna jam priklausančią mokymosi pagalbą.</a:t>
          </a: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22835"/>
        <a:ext cx="6336520" cy="248400"/>
      </dsp:txXfrm>
    </dsp:sp>
    <dsp:sp modelId="{31C338D4-7A36-46E5-B784-EA42BF48DC27}">
      <dsp:nvSpPr>
        <dsp:cNvPr id="0" name=""/>
        <dsp:cNvSpPr/>
      </dsp:nvSpPr>
      <dsp:spPr>
        <a:xfrm>
          <a:off x="0" y="1871235"/>
          <a:ext cx="6336520" cy="355113"/>
        </a:xfrm>
        <a:prstGeom prst="roundRect">
          <a:avLst/>
        </a:prstGeom>
        <a:solidFill>
          <a:schemeClr val="accent2">
            <a:hueOff val="651485"/>
            <a:satOff val="-10511"/>
            <a:lumOff val="-183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Pagarbus mokytojų bendravimas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35" y="1888570"/>
        <a:ext cx="6301850" cy="320443"/>
      </dsp:txXfrm>
    </dsp:sp>
    <dsp:sp modelId="{7AD2D6FE-4AFA-4F77-800B-17556111BD86}">
      <dsp:nvSpPr>
        <dsp:cNvPr id="0" name=""/>
        <dsp:cNvSpPr/>
      </dsp:nvSpPr>
      <dsp:spPr>
        <a:xfrm>
          <a:off x="0" y="2226348"/>
          <a:ext cx="6336520" cy="2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185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200" kern="1200">
              <a:latin typeface="Times New Roman" panose="02020603050405020304" pitchFamily="18" charset="0"/>
              <a:cs typeface="Times New Roman" panose="02020603050405020304" pitchFamily="18" charset="0"/>
            </a:rPr>
            <a:t>73 % tėvų sutinka arba visiškai sutinka, kad mokytojai bendrauja pagarbiai.</a:t>
          </a:r>
          <a:endParaRPr lang="en-US" sz="1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226348"/>
        <a:ext cx="6336520" cy="248400"/>
      </dsp:txXfrm>
    </dsp:sp>
    <dsp:sp modelId="{AC55C404-CF49-4241-A700-E9AE3ABFAE2E}">
      <dsp:nvSpPr>
        <dsp:cNvPr id="0" name=""/>
        <dsp:cNvSpPr/>
      </dsp:nvSpPr>
      <dsp:spPr>
        <a:xfrm>
          <a:off x="0" y="2474748"/>
          <a:ext cx="6336520" cy="355113"/>
        </a:xfrm>
        <a:prstGeom prst="roundRect">
          <a:avLst/>
        </a:prstGeom>
        <a:solidFill>
          <a:schemeClr val="accent2">
            <a:hueOff val="868646"/>
            <a:satOff val="-14015"/>
            <a:lumOff val="-244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Administracijos prieinamumas ir pagalba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35" y="2492083"/>
        <a:ext cx="6301850" cy="320443"/>
      </dsp:txXfrm>
    </dsp:sp>
    <dsp:sp modelId="{3FB591D1-751E-4EE4-9F82-79E21F68DE50}">
      <dsp:nvSpPr>
        <dsp:cNvPr id="0" name=""/>
        <dsp:cNvSpPr/>
      </dsp:nvSpPr>
      <dsp:spPr>
        <a:xfrm>
          <a:off x="0" y="2829861"/>
          <a:ext cx="6336520" cy="2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185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200" kern="1200">
              <a:latin typeface="Times New Roman" panose="02020603050405020304" pitchFamily="18" charset="0"/>
              <a:cs typeface="Times New Roman" panose="02020603050405020304" pitchFamily="18" charset="0"/>
            </a:rPr>
            <a:t>80 % tėvų teigiamai vertina administracijos prieinamumą ir pagalbą.</a:t>
          </a:r>
          <a:endParaRPr lang="en-US" sz="1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29861"/>
        <a:ext cx="6336520" cy="248400"/>
      </dsp:txXfrm>
    </dsp:sp>
    <dsp:sp modelId="{4D842A55-E11E-443D-869B-626740C81CB7}">
      <dsp:nvSpPr>
        <dsp:cNvPr id="0" name=""/>
        <dsp:cNvSpPr/>
      </dsp:nvSpPr>
      <dsp:spPr>
        <a:xfrm>
          <a:off x="0" y="3078262"/>
          <a:ext cx="6336520" cy="355113"/>
        </a:xfrm>
        <a:prstGeom prst="roundRect">
          <a:avLst/>
        </a:prstGeom>
        <a:solidFill>
          <a:schemeClr val="accent2">
            <a:hueOff val="1085808"/>
            <a:satOff val="-17519"/>
            <a:lumOff val="-305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Taip pat atviruose atsakymuose tėvai pabrėžia:</a:t>
          </a:r>
          <a:endParaRPr lang="en-US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35" y="3095597"/>
        <a:ext cx="6301850" cy="320443"/>
      </dsp:txXfrm>
    </dsp:sp>
    <dsp:sp modelId="{631925D1-F2A8-4145-95AF-A83AE02F9E71}">
      <dsp:nvSpPr>
        <dsp:cNvPr id="0" name=""/>
        <dsp:cNvSpPr/>
      </dsp:nvSpPr>
      <dsp:spPr>
        <a:xfrm>
          <a:off x="0" y="3476575"/>
          <a:ext cx="6336520" cy="355113"/>
        </a:xfrm>
        <a:prstGeom prst="roundRect">
          <a:avLst/>
        </a:prstGeom>
        <a:solidFill>
          <a:schemeClr val="accent2">
            <a:hueOff val="1302969"/>
            <a:satOff val="-21023"/>
            <a:lumOff val="-366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gerą bendradarbiavimą,</a:t>
          </a:r>
          <a:endParaRPr lang="en-US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35" y="3493910"/>
        <a:ext cx="6301850" cy="320443"/>
      </dsp:txXfrm>
    </dsp:sp>
    <dsp:sp modelId="{850F6951-20A4-46DA-83E1-4B323BECF16C}">
      <dsp:nvSpPr>
        <dsp:cNvPr id="0" name=""/>
        <dsp:cNvSpPr/>
      </dsp:nvSpPr>
      <dsp:spPr>
        <a:xfrm>
          <a:off x="0" y="3874888"/>
          <a:ext cx="6336520" cy="355113"/>
        </a:xfrm>
        <a:prstGeom prst="roundRect">
          <a:avLst/>
        </a:prstGeom>
        <a:solidFill>
          <a:schemeClr val="accent2">
            <a:hueOff val="1520131"/>
            <a:satOff val="-24526"/>
            <a:lumOff val="-427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mokytojų kompetenciją ir atsidavimą,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35" y="3892223"/>
        <a:ext cx="6301850" cy="320443"/>
      </dsp:txXfrm>
    </dsp:sp>
    <dsp:sp modelId="{B75B7E4C-3932-41DF-B5F4-E0F83A799DF7}">
      <dsp:nvSpPr>
        <dsp:cNvPr id="0" name=""/>
        <dsp:cNvSpPr/>
      </dsp:nvSpPr>
      <dsp:spPr>
        <a:xfrm>
          <a:off x="0" y="4273201"/>
          <a:ext cx="6336520" cy="355113"/>
        </a:xfrm>
        <a:prstGeom prst="roundRect">
          <a:avLst/>
        </a:prstGeom>
        <a:solidFill>
          <a:schemeClr val="accent2">
            <a:hueOff val="1737292"/>
            <a:satOff val="-28030"/>
            <a:lumOff val="-488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psichologinę pagalbą,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35" y="4290536"/>
        <a:ext cx="6301850" cy="320443"/>
      </dsp:txXfrm>
    </dsp:sp>
    <dsp:sp modelId="{830A2265-AFF2-4041-8F1F-501989F5B887}">
      <dsp:nvSpPr>
        <dsp:cNvPr id="0" name=""/>
        <dsp:cNvSpPr/>
      </dsp:nvSpPr>
      <dsp:spPr>
        <a:xfrm>
          <a:off x="0" y="4671515"/>
          <a:ext cx="6336520" cy="355113"/>
        </a:xfrm>
        <a:prstGeom prst="round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informacijos perdavimą tėvams.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35" y="4688850"/>
        <a:ext cx="6301850" cy="3204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D88BA-C7BA-4AE8-86C7-1A64AD5E9276}">
      <dsp:nvSpPr>
        <dsp:cNvPr id="0" name=""/>
        <dsp:cNvSpPr/>
      </dsp:nvSpPr>
      <dsp:spPr>
        <a:xfrm rot="5400000">
          <a:off x="3550427" y="-1363812"/>
          <a:ext cx="781977" cy="370956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100 % mokytojų taiko formuojamąjį vertinimą, diferencijuoja ugdymą, naudoja aktyvius metodus.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086632" y="138156"/>
        <a:ext cx="3671395" cy="705631"/>
      </dsp:txXfrm>
    </dsp:sp>
    <dsp:sp modelId="{D50C8E3E-48C4-4ABB-BCAC-735D1EF1A9E1}">
      <dsp:nvSpPr>
        <dsp:cNvPr id="0" name=""/>
        <dsp:cNvSpPr/>
      </dsp:nvSpPr>
      <dsp:spPr>
        <a:xfrm>
          <a:off x="0" y="2235"/>
          <a:ext cx="2086632" cy="9774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Aukštas mokytojų profesionalumas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16" y="49951"/>
        <a:ext cx="1991200" cy="882039"/>
      </dsp:txXfrm>
    </dsp:sp>
    <dsp:sp modelId="{321CDA77-31BF-4DBA-9212-B3C2EF14F949}">
      <dsp:nvSpPr>
        <dsp:cNvPr id="0" name=""/>
        <dsp:cNvSpPr/>
      </dsp:nvSpPr>
      <dsp:spPr>
        <a:xfrm rot="5400000">
          <a:off x="3550427" y="-337467"/>
          <a:ext cx="781977" cy="370956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90 % mokinių gauna pagalbą mokantis, tėvai tai taip pat patvirtina.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086632" y="1164501"/>
        <a:ext cx="3671395" cy="705631"/>
      </dsp:txXfrm>
    </dsp:sp>
    <dsp:sp modelId="{5EF89E77-D1C7-475D-9725-171989A0F980}">
      <dsp:nvSpPr>
        <dsp:cNvPr id="0" name=""/>
        <dsp:cNvSpPr/>
      </dsp:nvSpPr>
      <dsp:spPr>
        <a:xfrm>
          <a:off x="0" y="1028580"/>
          <a:ext cx="2086632" cy="9774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Veiksminga pagalbos mokiniams sistema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16" y="1076296"/>
        <a:ext cx="1991200" cy="882039"/>
      </dsp:txXfrm>
    </dsp:sp>
    <dsp:sp modelId="{75B3ED2B-58F8-4670-BCEB-2D8623EDC927}">
      <dsp:nvSpPr>
        <dsp:cNvPr id="0" name=""/>
        <dsp:cNvSpPr/>
      </dsp:nvSpPr>
      <dsp:spPr>
        <a:xfrm rot="5400000">
          <a:off x="3550427" y="688877"/>
          <a:ext cx="781977" cy="370956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Gimnazijoje vyrauja pagarbus bendravimas, pozityvi emocinė atmosfera.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086632" y="2190846"/>
        <a:ext cx="3671395" cy="705631"/>
      </dsp:txXfrm>
    </dsp:sp>
    <dsp:sp modelId="{EE8D2863-078B-4262-920B-8499C0F76D49}">
      <dsp:nvSpPr>
        <dsp:cNvPr id="0" name=""/>
        <dsp:cNvSpPr/>
      </dsp:nvSpPr>
      <dsp:spPr>
        <a:xfrm>
          <a:off x="0" y="2054926"/>
          <a:ext cx="2086632" cy="97747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Pagarbi ir saugi ugdymo aplinka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16" y="2102642"/>
        <a:ext cx="1991200" cy="882039"/>
      </dsp:txXfrm>
    </dsp:sp>
    <dsp:sp modelId="{EEB225B5-35D5-4A3F-B1B6-6EE3DF1D0939}">
      <dsp:nvSpPr>
        <dsp:cNvPr id="0" name=""/>
        <dsp:cNvSpPr/>
      </dsp:nvSpPr>
      <dsp:spPr>
        <a:xfrm rot="5400000">
          <a:off x="3550427" y="1715223"/>
          <a:ext cx="781977" cy="3709568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Mokytojai aktyviai dalijasi patirtimi, vykdo integruotas veiklas, jaučiasi bendruomenės dalimi.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086632" y="3217192"/>
        <a:ext cx="3671395" cy="705631"/>
      </dsp:txXfrm>
    </dsp:sp>
    <dsp:sp modelId="{D4DAA379-D517-481B-8DF0-B075BC7D4A63}">
      <dsp:nvSpPr>
        <dsp:cNvPr id="0" name=""/>
        <dsp:cNvSpPr/>
      </dsp:nvSpPr>
      <dsp:spPr>
        <a:xfrm>
          <a:off x="0" y="3081271"/>
          <a:ext cx="2086632" cy="97747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Stipri bendruomenė ir mokytojų bendradarbiavimas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16" y="3128987"/>
        <a:ext cx="1991200" cy="882039"/>
      </dsp:txXfrm>
    </dsp:sp>
    <dsp:sp modelId="{50F7720C-2A70-4F69-96B3-3F2000C5E907}">
      <dsp:nvSpPr>
        <dsp:cNvPr id="0" name=""/>
        <dsp:cNvSpPr/>
      </dsp:nvSpPr>
      <dsp:spPr>
        <a:xfrm rot="5400000">
          <a:off x="3550427" y="2741568"/>
          <a:ext cx="781977" cy="3709568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Aiškūs lūkesčiai, savalaikė informacija tėvams, teigiamas administracijos palaikymo vertinimas.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086632" y="4243537"/>
        <a:ext cx="3671395" cy="705631"/>
      </dsp:txXfrm>
    </dsp:sp>
    <dsp:sp modelId="{CB93E36F-5EF4-4B47-8009-A6ADF7BB4BDB}">
      <dsp:nvSpPr>
        <dsp:cNvPr id="0" name=""/>
        <dsp:cNvSpPr/>
      </dsp:nvSpPr>
      <dsp:spPr>
        <a:xfrm>
          <a:off x="0" y="4107616"/>
          <a:ext cx="2086632" cy="97747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Efektyvi komunikacija ir administracijos prieinamumas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16" y="4155332"/>
        <a:ext cx="1991200" cy="8820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E66C8-9D37-4A74-BF89-800A15EA4BA3}">
      <dsp:nvSpPr>
        <dsp:cNvPr id="0" name=""/>
        <dsp:cNvSpPr/>
      </dsp:nvSpPr>
      <dsp:spPr>
        <a:xfrm>
          <a:off x="0" y="224789"/>
          <a:ext cx="5796200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850" tIns="291592" rIns="44985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89 % mokinių jaučia pagarbų mokytojų bendravimą.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Dauguma mokinių patys laikosi pagarbios komunikacijos.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24789"/>
        <a:ext cx="5796200" cy="793800"/>
      </dsp:txXfrm>
    </dsp:sp>
    <dsp:sp modelId="{D6D95903-2A96-4E53-8637-335F2368533B}">
      <dsp:nvSpPr>
        <dsp:cNvPr id="0" name=""/>
        <dsp:cNvSpPr/>
      </dsp:nvSpPr>
      <dsp:spPr>
        <a:xfrm>
          <a:off x="289810" y="18149"/>
          <a:ext cx="4057340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358" tIns="0" rIns="1533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Pagarbus mokytojų ir mokinių bendravimas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985" y="38324"/>
        <a:ext cx="4016990" cy="372930"/>
      </dsp:txXfrm>
    </dsp:sp>
    <dsp:sp modelId="{BD881DCF-7E2D-4425-A537-DF42859E2AE4}">
      <dsp:nvSpPr>
        <dsp:cNvPr id="0" name=""/>
        <dsp:cNvSpPr/>
      </dsp:nvSpPr>
      <dsp:spPr>
        <a:xfrm>
          <a:off x="0" y="1300829"/>
          <a:ext cx="5796200" cy="771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488613"/>
              <a:satOff val="-7883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850" tIns="291592" rIns="44985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400" kern="1200">
              <a:latin typeface="Times New Roman" panose="02020603050405020304" pitchFamily="18" charset="0"/>
              <a:cs typeface="Times New Roman" panose="02020603050405020304" pitchFamily="18" charset="0"/>
            </a:rPr>
            <a:t>90 % mokinių gali kreiptis į mokytojus ir gauti pagalbą, kai jos reikia.</a:t>
          </a:r>
          <a:endParaRPr lang="en-US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00829"/>
        <a:ext cx="5796200" cy="771750"/>
      </dsp:txXfrm>
    </dsp:sp>
    <dsp:sp modelId="{97E76722-1349-4E00-8AFB-B5804A1D8AB2}">
      <dsp:nvSpPr>
        <dsp:cNvPr id="0" name=""/>
        <dsp:cNvSpPr/>
      </dsp:nvSpPr>
      <dsp:spPr>
        <a:xfrm>
          <a:off x="289810" y="1094189"/>
          <a:ext cx="4057340" cy="413280"/>
        </a:xfrm>
        <a:prstGeom prst="roundRect">
          <a:avLst/>
        </a:prstGeom>
        <a:solidFill>
          <a:schemeClr val="accent2">
            <a:hueOff val="488613"/>
            <a:satOff val="-7883"/>
            <a:lumOff val="-137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358" tIns="0" rIns="1533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Pagalbos prieinamumas mokantis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985" y="1114364"/>
        <a:ext cx="4016990" cy="372930"/>
      </dsp:txXfrm>
    </dsp:sp>
    <dsp:sp modelId="{88228A13-0B11-486B-B4F2-75C3CD44CF10}">
      <dsp:nvSpPr>
        <dsp:cNvPr id="0" name=""/>
        <dsp:cNvSpPr/>
      </dsp:nvSpPr>
      <dsp:spPr>
        <a:xfrm>
          <a:off x="0" y="2354819"/>
          <a:ext cx="5796200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977227"/>
              <a:satOff val="-15767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850" tIns="291592" rIns="44985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80 % mokinių jaučiasi saugūs gimnazijoje.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Patyčių atvejai dažniausiai sprendžiami.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54819"/>
        <a:ext cx="5796200" cy="793800"/>
      </dsp:txXfrm>
    </dsp:sp>
    <dsp:sp modelId="{514E46F7-88A2-43D2-ABA7-DC58B9E67F3C}">
      <dsp:nvSpPr>
        <dsp:cNvPr id="0" name=""/>
        <dsp:cNvSpPr/>
      </dsp:nvSpPr>
      <dsp:spPr>
        <a:xfrm>
          <a:off x="289810" y="2148179"/>
          <a:ext cx="4057340" cy="413280"/>
        </a:xfrm>
        <a:prstGeom prst="roundRect">
          <a:avLst/>
        </a:prstGeom>
        <a:solidFill>
          <a:schemeClr val="accent2">
            <a:hueOff val="977227"/>
            <a:satOff val="-15767"/>
            <a:lumOff val="-274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358" tIns="0" rIns="1533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Saugi emocinė ir fizinė aplinka</a:t>
          </a:r>
          <a:endParaRPr lang="en-US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985" y="2168354"/>
        <a:ext cx="4016990" cy="372930"/>
      </dsp:txXfrm>
    </dsp:sp>
    <dsp:sp modelId="{88C8C41F-C6FB-43A6-9C13-E17929721E07}">
      <dsp:nvSpPr>
        <dsp:cNvPr id="0" name=""/>
        <dsp:cNvSpPr/>
      </dsp:nvSpPr>
      <dsp:spPr>
        <a:xfrm>
          <a:off x="0" y="3430859"/>
          <a:ext cx="5796200" cy="584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1465840"/>
              <a:satOff val="-23650"/>
              <a:lumOff val="-4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850" tIns="291592" rIns="44985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81 % mokinių supranta, ko iš jų tikimasi pamokose.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430859"/>
        <a:ext cx="5796200" cy="584325"/>
      </dsp:txXfrm>
    </dsp:sp>
    <dsp:sp modelId="{0F608E49-78D9-4C57-B030-1047364B5672}">
      <dsp:nvSpPr>
        <dsp:cNvPr id="0" name=""/>
        <dsp:cNvSpPr/>
      </dsp:nvSpPr>
      <dsp:spPr>
        <a:xfrm>
          <a:off x="289810" y="3224219"/>
          <a:ext cx="4057340" cy="413280"/>
        </a:xfrm>
        <a:prstGeom prst="roundRect">
          <a:avLst/>
        </a:prstGeom>
        <a:solidFill>
          <a:schemeClr val="accent2">
            <a:hueOff val="1465840"/>
            <a:satOff val="-23650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358" tIns="0" rIns="1533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Aiškūs pamokų lūkesčiai</a:t>
          </a:r>
          <a:endParaRPr lang="en-US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985" y="3244394"/>
        <a:ext cx="4016990" cy="372930"/>
      </dsp:txXfrm>
    </dsp:sp>
    <dsp:sp modelId="{E61C12C5-0842-4183-8420-261F7CDDDC48}">
      <dsp:nvSpPr>
        <dsp:cNvPr id="0" name=""/>
        <dsp:cNvSpPr/>
      </dsp:nvSpPr>
      <dsp:spPr>
        <a:xfrm>
          <a:off x="0" y="4297424"/>
          <a:ext cx="5796200" cy="771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1954454"/>
              <a:satOff val="-31534"/>
              <a:lumOff val="-5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9850" tIns="291592" rIns="44985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Daugumai mokinių patinka gimnazijos renginiai, klasės bendruomenė, draugai.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97424"/>
        <a:ext cx="5796200" cy="771750"/>
      </dsp:txXfrm>
    </dsp:sp>
    <dsp:sp modelId="{395229DF-DFEC-4D84-92DA-D942A610673D}">
      <dsp:nvSpPr>
        <dsp:cNvPr id="0" name=""/>
        <dsp:cNvSpPr/>
      </dsp:nvSpPr>
      <dsp:spPr>
        <a:xfrm>
          <a:off x="289810" y="4090784"/>
          <a:ext cx="4057340" cy="413280"/>
        </a:xfrm>
        <a:prstGeom prst="round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358" tIns="0" rIns="1533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Mokinių įsitraukimas į mokyklos gyvenimą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985" y="4110959"/>
        <a:ext cx="4016990" cy="3729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CFA13-6B94-463E-B265-51DEA18EE5E1}">
      <dsp:nvSpPr>
        <dsp:cNvPr id="0" name=""/>
        <dsp:cNvSpPr/>
      </dsp:nvSpPr>
      <dsp:spPr>
        <a:xfrm>
          <a:off x="0" y="2287"/>
          <a:ext cx="5796200" cy="46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Mokinių mokymosi motyvacija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846" y="25133"/>
        <a:ext cx="5750508" cy="422308"/>
      </dsp:txXfrm>
    </dsp:sp>
    <dsp:sp modelId="{A2A4737A-A445-499B-A7BF-CF11DC67FBFE}">
      <dsp:nvSpPr>
        <dsp:cNvPr id="0" name=""/>
        <dsp:cNvSpPr/>
      </dsp:nvSpPr>
      <dsp:spPr>
        <a:xfrm>
          <a:off x="0" y="470287"/>
          <a:ext cx="5796200" cy="51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29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Tik 58 % tėvų mano, kad vaikas mokykloje jaučiasi motyvuotas.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Net 26 % neapsisprendę, 16 % vertina neigiamai.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70287"/>
        <a:ext cx="5796200" cy="517500"/>
      </dsp:txXfrm>
    </dsp:sp>
    <dsp:sp modelId="{F9A74344-99D4-4BFF-B835-AE3807172D31}">
      <dsp:nvSpPr>
        <dsp:cNvPr id="0" name=""/>
        <dsp:cNvSpPr/>
      </dsp:nvSpPr>
      <dsp:spPr>
        <a:xfrm>
          <a:off x="0" y="987787"/>
          <a:ext cx="5796200" cy="468000"/>
        </a:xfrm>
        <a:prstGeom prst="roundRect">
          <a:avLst/>
        </a:prstGeom>
        <a:solidFill>
          <a:schemeClr val="accent2">
            <a:hueOff val="488613"/>
            <a:satOff val="-7883"/>
            <a:lumOff val="-137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Emocinis saugumas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846" y="1010633"/>
        <a:ext cx="5750508" cy="422308"/>
      </dsp:txXfrm>
    </dsp:sp>
    <dsp:sp modelId="{94DD30F8-3F1D-4057-9F0B-66318D3B0816}">
      <dsp:nvSpPr>
        <dsp:cNvPr id="0" name=""/>
        <dsp:cNvSpPr/>
      </dsp:nvSpPr>
      <dsp:spPr>
        <a:xfrm>
          <a:off x="0" y="1455787"/>
          <a:ext cx="5796200" cy="51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29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Tik 62 % tėvų mano, kad vaikas jaučiasi emociškai saugus.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24 % vertina neigiamai.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55787"/>
        <a:ext cx="5796200" cy="517500"/>
      </dsp:txXfrm>
    </dsp:sp>
    <dsp:sp modelId="{7F16C915-1654-4A13-8FD3-8315E3A06FA1}">
      <dsp:nvSpPr>
        <dsp:cNvPr id="0" name=""/>
        <dsp:cNvSpPr/>
      </dsp:nvSpPr>
      <dsp:spPr>
        <a:xfrm>
          <a:off x="0" y="1973287"/>
          <a:ext cx="5796200" cy="468000"/>
        </a:xfrm>
        <a:prstGeom prst="roundRect">
          <a:avLst/>
        </a:prstGeom>
        <a:solidFill>
          <a:schemeClr val="accent2">
            <a:hueOff val="977227"/>
            <a:satOff val="-15767"/>
            <a:lumOff val="-274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Fizinis saugumas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846" y="1996133"/>
        <a:ext cx="5750508" cy="422308"/>
      </dsp:txXfrm>
    </dsp:sp>
    <dsp:sp modelId="{38253E56-DF25-4C45-BBDA-831157B80E5F}">
      <dsp:nvSpPr>
        <dsp:cNvPr id="0" name=""/>
        <dsp:cNvSpPr/>
      </dsp:nvSpPr>
      <dsp:spPr>
        <a:xfrm>
          <a:off x="0" y="2441287"/>
          <a:ext cx="5796200" cy="51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29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65 % tėvų mano, kad vaikas jaučiasi fiziškai saugus.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17 % vertina neigiamai.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441287"/>
        <a:ext cx="5796200" cy="517500"/>
      </dsp:txXfrm>
    </dsp:sp>
    <dsp:sp modelId="{713E8D36-8204-447E-AB1B-78E45BC84004}">
      <dsp:nvSpPr>
        <dsp:cNvPr id="0" name=""/>
        <dsp:cNvSpPr/>
      </dsp:nvSpPr>
      <dsp:spPr>
        <a:xfrm>
          <a:off x="0" y="2958787"/>
          <a:ext cx="5796200" cy="468000"/>
        </a:xfrm>
        <a:prstGeom prst="roundRect">
          <a:avLst/>
        </a:prstGeom>
        <a:solidFill>
          <a:schemeClr val="accent2">
            <a:hueOff val="1465840"/>
            <a:satOff val="-23650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Patyčių sprendimo veiksmingumas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846" y="2981633"/>
        <a:ext cx="5750508" cy="422308"/>
      </dsp:txXfrm>
    </dsp:sp>
    <dsp:sp modelId="{D15EEFE6-5D04-4D5D-9AFC-B194A4411EB0}">
      <dsp:nvSpPr>
        <dsp:cNvPr id="0" name=""/>
        <dsp:cNvSpPr/>
      </dsp:nvSpPr>
      <dsp:spPr>
        <a:xfrm>
          <a:off x="0" y="3426787"/>
          <a:ext cx="5796200" cy="724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29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Tik 68 % tėvų mano, kad patyčių atvejai sprendžiami veiksmingai.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18 % neapsisprendę.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426787"/>
        <a:ext cx="5796200" cy="724500"/>
      </dsp:txXfrm>
    </dsp:sp>
    <dsp:sp modelId="{5A2DAB2B-B231-4D98-B194-1F6811BE00E6}">
      <dsp:nvSpPr>
        <dsp:cNvPr id="0" name=""/>
        <dsp:cNvSpPr/>
      </dsp:nvSpPr>
      <dsp:spPr>
        <a:xfrm>
          <a:off x="0" y="4151287"/>
          <a:ext cx="5796200" cy="468000"/>
        </a:xfrm>
        <a:prstGeom prst="round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Ne visada aiškus pagalbos vaikui mechanizmas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846" y="4174133"/>
        <a:ext cx="5750508" cy="422308"/>
      </dsp:txXfrm>
    </dsp:sp>
    <dsp:sp modelId="{E13F4D1E-3EB6-4ED4-8F85-840787378553}">
      <dsp:nvSpPr>
        <dsp:cNvPr id="0" name=""/>
        <dsp:cNvSpPr/>
      </dsp:nvSpPr>
      <dsp:spPr>
        <a:xfrm>
          <a:off x="0" y="4619287"/>
          <a:ext cx="5796200" cy="465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29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16 % tėvų nesutinka, kad vaikas gauna pakankamą mokymosi pagalbą.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619287"/>
        <a:ext cx="5796200" cy="4657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AFF1EE-7A20-4C80-8A7A-D45E96702260}">
      <dsp:nvSpPr>
        <dsp:cNvPr id="0" name=""/>
        <dsp:cNvSpPr/>
      </dsp:nvSpPr>
      <dsp:spPr>
        <a:xfrm>
          <a:off x="0" y="70732"/>
          <a:ext cx="6134389" cy="9476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Pamokų įdomumas ir </a:t>
          </a:r>
          <a:r>
            <a:rPr lang="lt-LT" sz="1800" b="1" kern="1200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įtraukumas</a:t>
          </a:r>
          <a:br>
            <a:rPr lang="lt-LT" sz="180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lt-LT" sz="180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Tik 53 % mokinių mano, kad pamokos dažnai būna įdomios ir įtraukiančios.</a:t>
          </a:r>
          <a:endParaRPr lang="en-US" sz="1800" kern="1200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263" y="116995"/>
        <a:ext cx="6041863" cy="855173"/>
      </dsp:txXfrm>
    </dsp:sp>
    <dsp:sp modelId="{1160259A-CB2F-4780-945C-917FD388BCAB}">
      <dsp:nvSpPr>
        <dsp:cNvPr id="0" name=""/>
        <dsp:cNvSpPr/>
      </dsp:nvSpPr>
      <dsp:spPr>
        <a:xfrm>
          <a:off x="0" y="1070272"/>
          <a:ext cx="6134389" cy="947699"/>
        </a:xfrm>
        <a:prstGeom prst="roundRect">
          <a:avLst/>
        </a:prstGeom>
        <a:solidFill>
          <a:schemeClr val="accent2">
            <a:hueOff val="488613"/>
            <a:satOff val="-7883"/>
            <a:lumOff val="-137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Pastangų pastebėjimas ir įvertinimas</a:t>
          </a:r>
          <a:br>
            <a:rPr lang="lt-LT" sz="180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lt-LT" sz="180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72 % jaučiasi pastebimi, tačiau beveik trečdalis to nepatiria.</a:t>
          </a:r>
          <a:endParaRPr lang="en-US" sz="1800" kern="1200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263" y="1116535"/>
        <a:ext cx="6041863" cy="855173"/>
      </dsp:txXfrm>
    </dsp:sp>
    <dsp:sp modelId="{B4FE6DF1-FCA0-404F-98E1-FE72EF8A307B}">
      <dsp:nvSpPr>
        <dsp:cNvPr id="0" name=""/>
        <dsp:cNvSpPr/>
      </dsp:nvSpPr>
      <dsp:spPr>
        <a:xfrm>
          <a:off x="0" y="2069812"/>
          <a:ext cx="6134389" cy="947699"/>
        </a:xfrm>
        <a:prstGeom prst="roundRect">
          <a:avLst/>
        </a:prstGeom>
        <a:solidFill>
          <a:schemeClr val="accent2">
            <a:hueOff val="977227"/>
            <a:satOff val="-15767"/>
            <a:lumOff val="-274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Naujos medžiagos suprantamumas</a:t>
          </a:r>
          <a:br>
            <a:rPr lang="lt-LT" sz="180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lt-LT" sz="180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69 % mano, kad nauja medžiaga paaiškinama suprantamai.</a:t>
          </a:r>
          <a:endParaRPr lang="en-US" sz="1800" kern="1200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263" y="2116075"/>
        <a:ext cx="6041863" cy="855173"/>
      </dsp:txXfrm>
    </dsp:sp>
    <dsp:sp modelId="{BC8110DF-8267-4D6B-91C7-DF4E4BBB9B46}">
      <dsp:nvSpPr>
        <dsp:cNvPr id="0" name=""/>
        <dsp:cNvSpPr/>
      </dsp:nvSpPr>
      <dsp:spPr>
        <a:xfrm>
          <a:off x="0" y="3069352"/>
          <a:ext cx="6134389" cy="947699"/>
        </a:xfrm>
        <a:prstGeom prst="roundRect">
          <a:avLst/>
        </a:prstGeom>
        <a:solidFill>
          <a:schemeClr val="accent2">
            <a:hueOff val="1465840"/>
            <a:satOff val="-23650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Lūkesčių aiškumas pamokose</a:t>
          </a:r>
          <a:br>
            <a:rPr lang="lt-LT" sz="180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lt-LT" sz="180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81 % supranta, ko tikimasi, tačiau daliai mokinių tai nėra pakankamai aišku.</a:t>
          </a:r>
          <a:endParaRPr lang="en-US" sz="1800" kern="1200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263" y="3115615"/>
        <a:ext cx="6041863" cy="855173"/>
      </dsp:txXfrm>
    </dsp:sp>
    <dsp:sp modelId="{C254EBAC-72E5-4EC7-B7A3-AB2FD1819334}">
      <dsp:nvSpPr>
        <dsp:cNvPr id="0" name=""/>
        <dsp:cNvSpPr/>
      </dsp:nvSpPr>
      <dsp:spPr>
        <a:xfrm>
          <a:off x="0" y="4068892"/>
          <a:ext cx="6134389" cy="947699"/>
        </a:xfrm>
        <a:prstGeom prst="round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Savitvarkos ir saviraiškos galimybės</a:t>
          </a:r>
          <a:br>
            <a:rPr lang="lt-LT" sz="180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lt-LT" sz="180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76 % mokinių jaučiasi galintys rinktis veiklas pagal interesus.</a:t>
          </a:r>
          <a:endParaRPr lang="en-US" sz="1800" kern="1200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263" y="4115155"/>
        <a:ext cx="6041863" cy="8551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044C71-7C1D-4B63-A549-67ECC880A2C2}">
      <dsp:nvSpPr>
        <dsp:cNvPr id="0" name=""/>
        <dsp:cNvSpPr/>
      </dsp:nvSpPr>
      <dsp:spPr>
        <a:xfrm>
          <a:off x="2253007" y="1531"/>
          <a:ext cx="1613560" cy="1613560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Gimnazijos strateginio ir metinio veiklos plano tobulinimui.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56397" y="1531"/>
        <a:ext cx="806780" cy="1331187"/>
      </dsp:txXfrm>
    </dsp:sp>
    <dsp:sp modelId="{493DE63B-02F5-44A8-90DD-AF348162161A}">
      <dsp:nvSpPr>
        <dsp:cNvPr id="0" name=""/>
        <dsp:cNvSpPr/>
      </dsp:nvSpPr>
      <dsp:spPr>
        <a:xfrm rot="3085714">
          <a:off x="3970062" y="828420"/>
          <a:ext cx="1613560" cy="1613560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Pagalbos mokiniui sistemos stiprinimui.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4221633" y="1143781"/>
        <a:ext cx="1331187" cy="806780"/>
      </dsp:txXfrm>
    </dsp:sp>
    <dsp:sp modelId="{1E4875E5-23B1-4923-92F4-D0BAA7F26282}">
      <dsp:nvSpPr>
        <dsp:cNvPr id="0" name=""/>
        <dsp:cNvSpPr/>
      </dsp:nvSpPr>
      <dsp:spPr>
        <a:xfrm rot="6171429">
          <a:off x="4394140" y="2686425"/>
          <a:ext cx="1613560" cy="1613560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Mokinių motyvacijos didinimo programų kūrimui.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4672974" y="3121231"/>
        <a:ext cx="1331187" cy="806780"/>
      </dsp:txXfrm>
    </dsp:sp>
    <dsp:sp modelId="{D8B96DFC-88FC-406B-A46C-FE8108D996BE}">
      <dsp:nvSpPr>
        <dsp:cNvPr id="0" name=""/>
        <dsp:cNvSpPr/>
      </dsp:nvSpPr>
      <dsp:spPr>
        <a:xfrm rot="9257143">
          <a:off x="3205901" y="4176429"/>
          <a:ext cx="1613560" cy="1613560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Prevencinių programų planavimui.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3670550" y="4444820"/>
        <a:ext cx="806780" cy="1331187"/>
      </dsp:txXfrm>
    </dsp:sp>
    <dsp:sp modelId="{5F76871F-F8FD-4AF1-AA2C-5DB0C5F2ED65}">
      <dsp:nvSpPr>
        <dsp:cNvPr id="0" name=""/>
        <dsp:cNvSpPr/>
      </dsp:nvSpPr>
      <dsp:spPr>
        <a:xfrm rot="12342857">
          <a:off x="1300114" y="4176429"/>
          <a:ext cx="1613560" cy="1613560"/>
        </a:xfrm>
        <a:prstGeom prst="downArrow">
          <a:avLst>
            <a:gd name="adj1" fmla="val 50000"/>
            <a:gd name="adj2" fmla="val 35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Mokytojų kvalifikacijos tobulinimo krypčių nustatymui.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1642245" y="4444820"/>
        <a:ext cx="806780" cy="1331187"/>
      </dsp:txXfrm>
    </dsp:sp>
    <dsp:sp modelId="{0659EF63-9E32-4F25-B198-F48AD0EF52AB}">
      <dsp:nvSpPr>
        <dsp:cNvPr id="0" name=""/>
        <dsp:cNvSpPr/>
      </dsp:nvSpPr>
      <dsp:spPr>
        <a:xfrm rot="15428571">
          <a:off x="111875" y="2686425"/>
          <a:ext cx="1613560" cy="1613560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Bendruomenės bendradarbiavimo stiprinimui;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115415" y="3121231"/>
        <a:ext cx="1331187" cy="806780"/>
      </dsp:txXfrm>
    </dsp:sp>
    <dsp:sp modelId="{8F8A995A-50CE-40C2-A4C7-E3EE703EAC99}">
      <dsp:nvSpPr>
        <dsp:cNvPr id="0" name=""/>
        <dsp:cNvSpPr/>
      </dsp:nvSpPr>
      <dsp:spPr>
        <a:xfrm rot="18514286">
          <a:off x="535953" y="828420"/>
          <a:ext cx="1613560" cy="1613560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Informuojant bendruomenę apie veiklos stipriąsias puses ir tobulinimo kryptis.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566756" y="1143781"/>
        <a:ext cx="1331187" cy="806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7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65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032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4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5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62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4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76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71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14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47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4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B5DC95B7-2A72-483B-BA19-2BE751205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C822AFE-7E96-4A51-9E55-FCAEACD21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7590" y="757325"/>
            <a:ext cx="3256410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1042" y="1079770"/>
            <a:ext cx="2741143" cy="4069746"/>
          </a:xfrm>
        </p:spPr>
        <p:txBody>
          <a:bodyPr>
            <a:noAutofit/>
          </a:bodyPr>
          <a:lstStyle/>
          <a:p>
            <a:r>
              <a:rPr lang="lt-LT" sz="2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Raseinių r. Šiluvos gimnazijos  veiklos kokybės įsivertinimas 2025 </a:t>
            </a:r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</a:t>
            </a:r>
            <a:b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169EA61-C175-4B7E-807B-58199DEA7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pic>
        <p:nvPicPr>
          <p:cNvPr id="5" name="Paveikslėlis 4" descr="Paveikslėlis, kuriame yra tekstas, grafinis dizainas, Grafika, Šriftas&#10;&#10;Dirbtinio intelekto sugeneruotas turinys gali būti neteisingas.">
            <a:extLst>
              <a:ext uri="{FF2B5EF4-FFF2-40B4-BE49-F238E27FC236}">
                <a16:creationId xmlns:a16="http://schemas.microsoft.com/office/drawing/2014/main" id="{D9438E4B-0D5E-6ED7-A436-2329B2E4E3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386" y="915862"/>
            <a:ext cx="4875730" cy="501225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042" y="2607014"/>
            <a:ext cx="2741143" cy="3157903"/>
          </a:xfrm>
        </p:spPr>
        <p:txBody>
          <a:bodyPr anchor="t">
            <a:normAutofit/>
          </a:bodyPr>
          <a:lstStyle/>
          <a:p>
            <a:endParaRPr lang="lt-LT" sz="14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lt-LT" sz="14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14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4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B49A958-96E9-1355-7ACC-F21F5C54A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b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silpnieji gimnazijos veiklos aspektai (mokinių apklausa)</a:t>
            </a:r>
            <a:br>
              <a:rPr lang="lt-LT" dirty="0"/>
            </a:br>
            <a:endParaRPr lang="lt-LT" dirty="0"/>
          </a:p>
        </p:txBody>
      </p:sp>
      <p:graphicFrame>
        <p:nvGraphicFramePr>
          <p:cNvPr id="5" name="Turinio vietos rezervavimo ženklas 2">
            <a:extLst>
              <a:ext uri="{FF2B5EF4-FFF2-40B4-BE49-F238E27FC236}">
                <a16:creationId xmlns:a16="http://schemas.microsoft.com/office/drawing/2014/main" id="{50EB8EB8-5C42-A7FC-9197-6FC43AC53E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4863372"/>
              </p:ext>
            </p:extLst>
          </p:nvPr>
        </p:nvGraphicFramePr>
        <p:xfrm>
          <a:off x="2819921" y="885459"/>
          <a:ext cx="6134389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5963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86D4068-D045-48B0-9A00-198F2FE4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2664C4B-AAE2-4AA0-8918-134E8086F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04ADC8C7-DE67-54C2-1A3A-D7CD6FE2E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Apklausos rezultatai naudojami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16F9FD8-4CFE-4C77-8F29-5D801C57E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graphicFrame>
        <p:nvGraphicFramePr>
          <p:cNvPr id="5" name="Turinio vietos rezervavimo ženklas 2">
            <a:extLst>
              <a:ext uri="{FF2B5EF4-FFF2-40B4-BE49-F238E27FC236}">
                <a16:creationId xmlns:a16="http://schemas.microsoft.com/office/drawing/2014/main" id="{2C94FE2B-095A-E183-B150-5EC939F841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850800"/>
              </p:ext>
            </p:extLst>
          </p:nvPr>
        </p:nvGraphicFramePr>
        <p:xfrm>
          <a:off x="2742322" y="298383"/>
          <a:ext cx="6119576" cy="5791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310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23448816-25C3-06B2-ADA5-7158B5D66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337" y="864108"/>
            <a:ext cx="1636989" cy="5120639"/>
          </a:xfrm>
        </p:spPr>
        <p:txBody>
          <a:bodyPr>
            <a:normAutofit/>
          </a:bodyPr>
          <a:lstStyle/>
          <a:p>
            <a:pPr algn="r"/>
            <a:r>
              <a:rPr lang="lt-LT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  <a:br>
              <a:rPr lang="lt-LT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lt-LT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65200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1334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urinio vietos rezervavimo ženklas 2">
            <a:extLst>
              <a:ext uri="{FF2B5EF4-FFF2-40B4-BE49-F238E27FC236}">
                <a16:creationId xmlns:a16="http://schemas.microsoft.com/office/drawing/2014/main" id="{2F377235-1EB2-67D3-574C-B3FE68855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6921" y="864108"/>
            <a:ext cx="4433008" cy="5120640"/>
          </a:xfrm>
        </p:spPr>
        <p:txBody>
          <a:bodyPr>
            <a:normAutofit lnSpcReduction="10000"/>
          </a:bodyPr>
          <a:lstStyle/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Gimnazijoje vyrauja stipri ugdymo kultūra, pagarbus bendravimas ir glaudi mokyklos bei šeimos partnerystė.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Mokytojai kryptingai planuoja ugdymo procesą, taiko aktyvius metodus ir diferencijuoja ugdymą pagal mokinių poreikius.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Mokiniams sudarytos palankios sąlygos mokytis, gauti pagalbą ir jaustis saugiai.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Kelia nerimą vis mažėjantys matematikos pasiekimai lyginant su šalies ir rajono vidurkiu.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Prastėjanti mokymosi motyvacija.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lt-LT" dirty="0"/>
          </a:p>
          <a:p>
            <a:pPr marL="0" indent="0">
              <a:buNone/>
            </a:pPr>
            <a:endParaRPr lang="lt-LT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2991" y="767825"/>
            <a:ext cx="381009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594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8179482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B9131AB6-0ECD-179B-612F-F9D1B9732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565" y="1087374"/>
            <a:ext cx="6737617" cy="1000978"/>
          </a:xfrm>
        </p:spPr>
        <p:txBody>
          <a:bodyPr>
            <a:normAutofit/>
          </a:bodyPr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  <a:b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0899" y="758952"/>
            <a:ext cx="889035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" y="2526526"/>
            <a:ext cx="877276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264" y="2526526"/>
            <a:ext cx="8190670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09AB6FC-B0D0-C36C-DB78-7AF5B883E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564" y="2535446"/>
            <a:ext cx="6737617" cy="3554457"/>
          </a:xfrm>
        </p:spPr>
        <p:txBody>
          <a:bodyPr>
            <a:normAutofit/>
          </a:bodyPr>
          <a:lstStyle/>
          <a:p>
            <a:pPr lvl="0"/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Kurti nuoseklią mokinių mokymosi motyvacijos skatinimo sistemą.</a:t>
            </a:r>
          </a:p>
          <a:p>
            <a:pPr lvl="0"/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Stiprinti pagalbos mokiniui modelį (padėjėjai, specialistai).</a:t>
            </a:r>
          </a:p>
          <a:p>
            <a:pPr lvl="0"/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Tobulinti elgesio prevencijos ir reagavimo priemones.</a:t>
            </a:r>
          </a:p>
          <a:p>
            <a:pPr lvl="0"/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Kryptingai stiprinti emocinę gerovę bendruomenėje.</a:t>
            </a:r>
          </a:p>
          <a:p>
            <a:pPr lvl="0"/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Ieškoti būdų kaip pagerinti matematikos pasiekimus. </a:t>
            </a:r>
          </a:p>
          <a:p>
            <a:pPr marL="0" indent="0">
              <a:buNone/>
            </a:pPr>
            <a:br>
              <a:rPr lang="lt-LT" dirty="0">
                <a:solidFill>
                  <a:schemeClr val="tx1"/>
                </a:solidFill>
              </a:rPr>
            </a:br>
            <a:endParaRPr lang="lt-LT" dirty="0">
              <a:solidFill>
                <a:schemeClr val="tx1"/>
              </a:solidFill>
            </a:endParaRPr>
          </a:p>
          <a:p>
            <a:endParaRPr lang="lt-LT" dirty="0">
              <a:solidFill>
                <a:schemeClr val="tx1"/>
              </a:solidFill>
            </a:endParaRPr>
          </a:p>
        </p:txBody>
      </p:sp>
      <p:pic>
        <p:nvPicPr>
          <p:cNvPr id="5" name="Paveikslėlis 4" descr="Paveikslėlis, kuriame yra tekstas, grafinis dizainas, Grafika, Šriftas&#10;&#10;Dirbtinio intelekto sugeneruotas turinys gali būti neteisingas.">
            <a:extLst>
              <a:ext uri="{FF2B5EF4-FFF2-40B4-BE49-F238E27FC236}">
                <a16:creationId xmlns:a16="http://schemas.microsoft.com/office/drawing/2014/main" id="{A5BD2EC2-A550-7CA9-451D-D9841A883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560" y="642511"/>
            <a:ext cx="2383374" cy="176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34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8179482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F416BB06-ABD1-171A-1FD3-53CCBB5DE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62" y="1154421"/>
            <a:ext cx="7495420" cy="1001638"/>
          </a:xfrm>
        </p:spPr>
        <p:txBody>
          <a:bodyPr>
            <a:normAutofit/>
          </a:bodyPr>
          <a:lstStyle/>
          <a:p>
            <a:r>
              <a:rPr lang="lt-LT" b="1"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  <a:endParaRPr lang="lt-LT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0899" y="758952"/>
            <a:ext cx="889035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" y="2526526"/>
            <a:ext cx="877276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264" y="2526526"/>
            <a:ext cx="8190670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46FEA3E-10D4-C9D3-89B5-1D95115F8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264" y="2535446"/>
            <a:ext cx="8078858" cy="3554457"/>
          </a:xfrm>
        </p:spPr>
        <p:txBody>
          <a:bodyPr>
            <a:normAutofit/>
          </a:bodyPr>
          <a:lstStyle/>
          <a:p>
            <a:pPr lvl="0"/>
            <a: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Didinti pamokų </a:t>
            </a:r>
            <a:r>
              <a:rPr lang="lt-LT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įtrauktį</a:t>
            </a:r>
            <a: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ir įdomumą, taikant daugiau projektinio, </a:t>
            </a:r>
            <a:r>
              <a:rPr lang="lt-LT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patyriminio</a:t>
            </a:r>
            <a: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probleminio mokymosi metodų, integruojant skaitmenines priemones ir mokinių aktyvų dalyvavimą.</a:t>
            </a:r>
          </a:p>
          <a:p>
            <a:pPr lvl="0"/>
            <a: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Stiprinti formuojamąjį vertinimą, sistemingai pastebint ir įvardijant mokinių pastangas, skatinant mokinių motyvaciją ir pasitikėjimą savo gebėjimais.</a:t>
            </a:r>
          </a:p>
          <a:p>
            <a:pPr lvl="0"/>
            <a: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Užtikrinti aiškų naujos medžiagos pateikimą, taikant įvairius aiškinimo būdus, vaizdines priemones, diferencijuotas užduotis ir mokinių grįžtamojo ryšio rinkimą.</a:t>
            </a:r>
          </a:p>
          <a:p>
            <a:pPr lvl="0"/>
            <a: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Aiškiau formuluoti pamokų lūkesčius ir uždavinius, kad kiekvienas mokinys suprastų, ko siekiama pamokoje ir kaip bus vertinami jo pasiekimai.</a:t>
            </a:r>
          </a:p>
          <a:p>
            <a:endParaRPr lang="lt-LT" sz="1800" dirty="0">
              <a:solidFill>
                <a:schemeClr val="tx1"/>
              </a:solidFill>
            </a:endParaRPr>
          </a:p>
        </p:txBody>
      </p:sp>
      <p:pic>
        <p:nvPicPr>
          <p:cNvPr id="5" name="Paveikslėlis 4" descr="Paveikslėlis, kuriame yra tekstas, grafinis dizainas, Grafika, Šriftas&#10;&#10;Dirbtinio intelekto sugeneruotas turinys gali būti neteisingas.">
            <a:extLst>
              <a:ext uri="{FF2B5EF4-FFF2-40B4-BE49-F238E27FC236}">
                <a16:creationId xmlns:a16="http://schemas.microsoft.com/office/drawing/2014/main" id="{986EB0B2-ADB4-4032-25C7-ADE147B843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4942" y="649306"/>
            <a:ext cx="2119765" cy="176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74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319B850-5F1F-B33D-EB15-2623F13D2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Įsivertinimo proceso etapai:</a:t>
            </a:r>
            <a:b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DCE5592-191F-7C2B-0695-7F54264B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951" y="1943886"/>
            <a:ext cx="5486400" cy="1918987"/>
          </a:xfrm>
        </p:spPr>
        <p:txBody>
          <a:bodyPr>
            <a:normAutofit lnSpcReduction="10000"/>
          </a:bodyPr>
          <a:lstStyle/>
          <a:p>
            <a:pPr lvl="0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Pasirengimas įsivertinti.</a:t>
            </a:r>
          </a:p>
          <a:p>
            <a:pPr lvl="0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Įsivertinimo plano parengimas.</a:t>
            </a:r>
          </a:p>
          <a:p>
            <a:pPr lvl="0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Įsivertinimo instrumentų parengimas.</a:t>
            </a:r>
          </a:p>
          <a:p>
            <a:pPr lvl="0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Įsivertinimo atlikimas.</a:t>
            </a:r>
          </a:p>
          <a:p>
            <a:pPr lvl="0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Veiklos kokybės rezultatų pristatymas.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pic>
        <p:nvPicPr>
          <p:cNvPr id="5" name="Paveikslėlis 4" descr="Paveikslėlis, kuriame yra tekstas, grafinis dizainas, Grafika, Šriftas&#10;&#10;Dirbtinio intelekto sugeneruotas turinys gali būti neteisingas.">
            <a:extLst>
              <a:ext uri="{FF2B5EF4-FFF2-40B4-BE49-F238E27FC236}">
                <a16:creationId xmlns:a16="http://schemas.microsoft.com/office/drawing/2014/main" id="{6AB19085-7F43-81E2-34E1-CB22802239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8510" y="4161453"/>
            <a:ext cx="1866719" cy="191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514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lt-LT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Įsivertinimo tikslai:</a:t>
            </a: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172E48E5-B40E-CA74-A7EF-07E11DB84D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253558"/>
              </p:ext>
            </p:extLst>
          </p:nvPr>
        </p:nvGraphicFramePr>
        <p:xfrm>
          <a:off x="2819922" y="885459"/>
          <a:ext cx="5796200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lt-LT" noProof="0">
                <a:latin typeface="Times New Roman" panose="02020603050405020304" pitchFamily="18" charset="0"/>
                <a:cs typeface="Times New Roman" panose="02020603050405020304" pitchFamily="18" charset="0"/>
              </a:rPr>
              <a:t>Naudoti metodai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AE233EA-3A31-5A44-8486-133317EA20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4862688"/>
              </p:ext>
            </p:extLst>
          </p:nvPr>
        </p:nvGraphicFramePr>
        <p:xfrm>
          <a:off x="2819922" y="885459"/>
          <a:ext cx="5796200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DF7C9B3-01BE-4D46-ACA2-312DFE36A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2000"/>
            <a:ext cx="2582693" cy="53400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lt-LT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Įsivertinimo imtis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3C2163-18ED-8017-8BBF-812D23E104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055172"/>
              </p:ext>
            </p:extLst>
          </p:nvPr>
        </p:nvGraphicFramePr>
        <p:xfrm>
          <a:off x="3044951" y="758952"/>
          <a:ext cx="5328412" cy="533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E4BABBF-367D-C1D6-8084-C7833B775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89" y="1123837"/>
            <a:ext cx="2052997" cy="4601183"/>
          </a:xfrm>
        </p:spPr>
        <p:txBody>
          <a:bodyPr>
            <a:normAutofit/>
          </a:bodyPr>
          <a:lstStyle/>
          <a:p>
            <a:r>
              <a:rPr lang="lt-LT" b="1" dirty="0"/>
              <a:t> </a:t>
            </a:r>
            <a:r>
              <a:rPr lang="lt-LT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Stiprieji gimnazijos veiklos aspektai  (tėvų apklausa)</a:t>
            </a:r>
            <a:br>
              <a:rPr lang="lt-LT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urinio vietos rezervavimo ženklas 2">
            <a:extLst>
              <a:ext uri="{FF2B5EF4-FFF2-40B4-BE49-F238E27FC236}">
                <a16:creationId xmlns:a16="http://schemas.microsoft.com/office/drawing/2014/main" id="{DB942584-A06C-E273-962D-8419B5F15F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5703886"/>
              </p:ext>
            </p:extLst>
          </p:nvPr>
        </p:nvGraphicFramePr>
        <p:xfrm>
          <a:off x="2617791" y="880766"/>
          <a:ext cx="6336520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6601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12E9617-5A77-8CE3-1173-F3CE4A23E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b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stiprieji gimnazijos veiklos aspektai ( mokytojų  apklausa)</a:t>
            </a:r>
            <a:br>
              <a:rPr lang="lt-LT" dirty="0"/>
            </a:br>
            <a:endParaRPr lang="lt-LT" dirty="0"/>
          </a:p>
        </p:txBody>
      </p:sp>
      <p:graphicFrame>
        <p:nvGraphicFramePr>
          <p:cNvPr id="24" name="Turinio vietos rezervavimo ženklas 2">
            <a:extLst>
              <a:ext uri="{FF2B5EF4-FFF2-40B4-BE49-F238E27FC236}">
                <a16:creationId xmlns:a16="http://schemas.microsoft.com/office/drawing/2014/main" id="{79E616CF-4F1B-3FC7-DB45-25886378D1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307916"/>
              </p:ext>
            </p:extLst>
          </p:nvPr>
        </p:nvGraphicFramePr>
        <p:xfrm>
          <a:off x="2819922" y="885459"/>
          <a:ext cx="5796200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9647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9">
            <a:extLst>
              <a:ext uri="{FF2B5EF4-FFF2-40B4-BE49-F238E27FC236}">
                <a16:creationId xmlns:a16="http://schemas.microsoft.com/office/drawing/2014/main" id="{17115F77-2FAE-4CA7-9A7F-10D5F2C8F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5CD4C046-A04C-46CC-AFA3-6B0621F62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2697" y="761999"/>
            <a:ext cx="219398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 useBgFill="1">
        <p:nvSpPr>
          <p:cNvPr id="20" name="Rectangle 13">
            <a:extLst>
              <a:ext uri="{FF2B5EF4-FFF2-40B4-BE49-F238E27FC236}">
                <a16:creationId xmlns:a16="http://schemas.microsoft.com/office/drawing/2014/main" id="{66C7A97A-A7DE-4DFB-8542-1E4BF24C7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E111DB0-3D73-4D20-9D57-CEF5A0D86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481671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9E7B394D-F77D-98C8-8971-7ED07A685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53" y="1298448"/>
            <a:ext cx="2723669" cy="415907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t-LT" sz="3200" b="1" spc="-1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stiprieji gimnazijos veiklos aspektai (mokinių </a:t>
            </a:r>
            <a:r>
              <a:rPr lang="lt-LT" sz="3200" b="1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apklausa</a:t>
            </a:r>
            <a:r>
              <a:rPr lang="lt-LT" sz="3200" b="1" spc="-1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lt-LT" sz="3200" spc="-1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3200" spc="-1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27ADCA0-A066-4B16-8E1F-3C2483947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t-LT"/>
          </a:p>
        </p:txBody>
      </p:sp>
      <p:graphicFrame>
        <p:nvGraphicFramePr>
          <p:cNvPr id="5" name="Turinio vietos rezervavimo ženklas 2">
            <a:extLst>
              <a:ext uri="{FF2B5EF4-FFF2-40B4-BE49-F238E27FC236}">
                <a16:creationId xmlns:a16="http://schemas.microsoft.com/office/drawing/2014/main" id="{DE80BE2B-B4AA-ED70-4FB7-EF2C69D8D4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3119382"/>
              </p:ext>
            </p:extLst>
          </p:nvPr>
        </p:nvGraphicFramePr>
        <p:xfrm>
          <a:off x="2819922" y="885459"/>
          <a:ext cx="5796200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3291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687E0C3-57EB-533A-0152-74C69ED36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Silpnieji gimnazijos veiklos aspektai ( tėvų apklausa)</a:t>
            </a:r>
            <a:b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urinio vietos rezervavimo ženklas 2">
            <a:extLst>
              <a:ext uri="{FF2B5EF4-FFF2-40B4-BE49-F238E27FC236}">
                <a16:creationId xmlns:a16="http://schemas.microsoft.com/office/drawing/2014/main" id="{3941E11C-55DE-E423-F037-8A8B3C9248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453851"/>
              </p:ext>
            </p:extLst>
          </p:nvPr>
        </p:nvGraphicFramePr>
        <p:xfrm>
          <a:off x="2819922" y="885459"/>
          <a:ext cx="5796200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7617242"/>
      </p:ext>
    </p:extLst>
  </p:cSld>
  <p:clrMapOvr>
    <a:masterClrMapping/>
  </p:clrMapOvr>
</p:sld>
</file>

<file path=ppt/theme/theme1.xml><?xml version="1.0" encoding="utf-8"?>
<a:theme xmlns:a="http://schemas.openxmlformats.org/drawingml/2006/main" name="Rėmelis">
  <a:themeElements>
    <a:clrScheme name="Rėmelis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Rėmelis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ėmeli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TM03457475[[fn=Rėmelis]]</Template>
  <TotalTime>213</TotalTime>
  <Words>842</Words>
  <Application>Microsoft Office PowerPoint</Application>
  <PresentationFormat>Demonstracija ekrane (4:3)</PresentationFormat>
  <Paragraphs>119</Paragraphs>
  <Slides>14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8" baseType="lpstr">
      <vt:lpstr>Corbel</vt:lpstr>
      <vt:lpstr>Times New Roman</vt:lpstr>
      <vt:lpstr>Wingdings 2</vt:lpstr>
      <vt:lpstr>Rėmelis</vt:lpstr>
      <vt:lpstr>Raseinių r. Šiluvos gimnazijos  veiklos kokybės įsivertinimas 2025 m. </vt:lpstr>
      <vt:lpstr>Įsivertinimo proceso etapai: </vt:lpstr>
      <vt:lpstr>Įsivertinimo tikslai:</vt:lpstr>
      <vt:lpstr>Naudoti metodai</vt:lpstr>
      <vt:lpstr>Įsivertinimo imtis </vt:lpstr>
      <vt:lpstr> Stiprieji gimnazijos veiklos aspektai  (tėvų apklausa) </vt:lpstr>
      <vt:lpstr>  5 stiprieji gimnazijos veiklos aspektai ( mokytojų  apklausa) </vt:lpstr>
      <vt:lpstr>5 stiprieji gimnazijos veiklos aspektai (mokinių apklausa) </vt:lpstr>
      <vt:lpstr>Silpnieji gimnazijos veiklos aspektai ( tėvų apklausa) </vt:lpstr>
      <vt:lpstr> 5 silpnieji gimnazijos veiklos aspektai (mokinių apklausa) </vt:lpstr>
      <vt:lpstr>Apklausos rezultatai naudojami</vt:lpstr>
      <vt:lpstr>Išvados </vt:lpstr>
      <vt:lpstr>Rekomendacijos </vt:lpstr>
      <vt:lpstr>Rekomendacijos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vaidadirmauskiene1987@gmail.com</cp:lastModifiedBy>
  <cp:revision>12</cp:revision>
  <dcterms:created xsi:type="dcterms:W3CDTF">2013-01-27T09:14:16Z</dcterms:created>
  <dcterms:modified xsi:type="dcterms:W3CDTF">2026-02-11T14:52:48Z</dcterms:modified>
  <cp:category/>
</cp:coreProperties>
</file>